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00" r:id="rId4"/>
    <p:sldMasterId id="2147483701" r:id="rId5"/>
    <p:sldMasterId id="214748370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e48f7d0879_3_154:notes"/>
          <p:cNvSpPr/>
          <p:nvPr>
            <p:ph idx="2" type="sldImg"/>
          </p:nvPr>
        </p:nvSpPr>
        <p:spPr>
          <a:xfrm>
            <a:off x="426022" y="1143366"/>
            <a:ext cx="6005955" cy="308504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g2e48f7d0879_3_154:notes"/>
          <p:cNvSpPr txBox="1"/>
          <p:nvPr>
            <p:ph idx="1" type="body"/>
          </p:nvPr>
        </p:nvSpPr>
        <p:spPr>
          <a:xfrm>
            <a:off x="685801"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de"/>
              <a:t>Patrick</a:t>
            </a:r>
            <a:endParaRPr/>
          </a:p>
        </p:txBody>
      </p:sp>
      <p:sp>
        <p:nvSpPr>
          <p:cNvPr id="363" name="Google Shape;363;g2e48f7d0879_3_1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e49043b33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e49043b33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Justin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e49043b33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e49043b33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Justin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e49043b33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e49043b33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Justin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e49043b33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e49043b33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Justin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e621dadf7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e621dadf7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Justin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e49043b33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e49043b33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Justin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e621dadf7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e621dadf7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Justin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e621dadf7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e621dadf7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Patrick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e49043b33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e49043b33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Patrick</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e54236153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e54236153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a:solidFill>
                  <a:schemeClr val="dk1"/>
                </a:solidFill>
              </a:rPr>
              <a:t>Patrick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e48f7d0879_3_319:notes"/>
          <p:cNvSpPr/>
          <p:nvPr>
            <p:ph idx="2" type="sldImg"/>
          </p:nvPr>
        </p:nvSpPr>
        <p:spPr>
          <a:xfrm>
            <a:off x="426022" y="1143366"/>
            <a:ext cx="6005955" cy="308504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g2e48f7d0879_3_319:notes"/>
          <p:cNvSpPr txBox="1"/>
          <p:nvPr>
            <p:ph idx="1" type="body"/>
          </p:nvPr>
        </p:nvSpPr>
        <p:spPr>
          <a:xfrm>
            <a:off x="685801"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de" sz="1400">
                <a:solidFill>
                  <a:schemeClr val="dk1"/>
                </a:solidFill>
              </a:rPr>
              <a:t>Patii</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144000" lvl="0" marL="144000" rtl="0" algn="l">
              <a:spcBef>
                <a:spcPts val="0"/>
              </a:spcBef>
              <a:spcAft>
                <a:spcPts val="0"/>
              </a:spcAft>
              <a:buClr>
                <a:schemeClr val="dk1"/>
              </a:buClr>
              <a:buSzPts val="1400"/>
              <a:buChar char="•"/>
            </a:pPr>
            <a:r>
              <a:rPr lang="de" sz="1400">
                <a:solidFill>
                  <a:schemeClr val="dk1"/>
                </a:solidFill>
              </a:rPr>
              <a:t>Hier die Problem, Aufgaben- bzw. Fragestellung erläutern</a:t>
            </a:r>
            <a:endParaRPr sz="1400">
              <a:solidFill>
                <a:schemeClr val="dk1"/>
              </a:solidFill>
            </a:endParaRPr>
          </a:p>
          <a:p>
            <a:pPr indent="-144000" lvl="1" marL="288000" rtl="0" algn="l">
              <a:spcBef>
                <a:spcPts val="300"/>
              </a:spcBef>
              <a:spcAft>
                <a:spcPts val="0"/>
              </a:spcAft>
              <a:buClr>
                <a:schemeClr val="dk1"/>
              </a:buClr>
              <a:buSzPts val="1400"/>
              <a:buChar char="•"/>
            </a:pPr>
            <a:r>
              <a:rPr lang="de" sz="1400">
                <a:solidFill>
                  <a:schemeClr val="dk1"/>
                </a:solidFill>
              </a:rPr>
              <a:t>Projektziele</a:t>
            </a:r>
            <a:endParaRPr sz="1400">
              <a:solidFill>
                <a:schemeClr val="dk1"/>
              </a:solidFill>
            </a:endParaRPr>
          </a:p>
          <a:p>
            <a:pPr indent="-144000" lvl="1" marL="288000" rtl="0" algn="l">
              <a:spcBef>
                <a:spcPts val="300"/>
              </a:spcBef>
              <a:spcAft>
                <a:spcPts val="0"/>
              </a:spcAft>
              <a:buClr>
                <a:schemeClr val="dk1"/>
              </a:buClr>
              <a:buSzPts val="1400"/>
              <a:buChar char="•"/>
            </a:pPr>
            <a:r>
              <a:rPr lang="de" sz="1400">
                <a:solidFill>
                  <a:schemeClr val="dk1"/>
                </a:solidFill>
              </a:rPr>
              <a:t>Möglicher Innovationsgehalt</a:t>
            </a:r>
            <a:endParaRPr sz="1400">
              <a:solidFill>
                <a:schemeClr val="dk1"/>
              </a:solidFill>
            </a:endParaRPr>
          </a:p>
          <a:p>
            <a:pPr indent="-55100" lvl="1" marL="288000" rtl="0" algn="l">
              <a:spcBef>
                <a:spcPts val="300"/>
              </a:spcBef>
              <a:spcAft>
                <a:spcPts val="0"/>
              </a:spcAft>
              <a:buClr>
                <a:schemeClr val="dk1"/>
              </a:buClr>
              <a:buSzPts val="1400"/>
              <a:buFont typeface="Arial"/>
              <a:buNone/>
            </a:pPr>
            <a:r>
              <a:t/>
            </a:r>
            <a:endParaRPr sz="1400">
              <a:solidFill>
                <a:schemeClr val="dk1"/>
              </a:solidFill>
            </a:endParaRPr>
          </a:p>
          <a:p>
            <a:pPr indent="-144000" lvl="0" marL="144000" rtl="0" algn="l">
              <a:spcBef>
                <a:spcPts val="600"/>
              </a:spcBef>
              <a:spcAft>
                <a:spcPts val="0"/>
              </a:spcAft>
              <a:buClr>
                <a:schemeClr val="dk1"/>
              </a:buClr>
              <a:buSzPts val="1400"/>
              <a:buChar char="•"/>
            </a:pPr>
            <a:r>
              <a:rPr lang="de" sz="1400">
                <a:solidFill>
                  <a:schemeClr val="dk1"/>
                </a:solidFill>
              </a:rPr>
              <a:t>Empfehlung: 1 Folie</a:t>
            </a:r>
            <a:endParaRPr/>
          </a:p>
        </p:txBody>
      </p:sp>
      <p:sp>
        <p:nvSpPr>
          <p:cNvPr id="371" name="Google Shape;371;g2e48f7d0879_3_3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e54236153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e54236153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Patrick</a:t>
            </a:r>
            <a:endParaRPr/>
          </a:p>
          <a:p>
            <a:pPr indent="0" lvl="0" marL="0" rtl="0" algn="l">
              <a:spcBef>
                <a:spcPts val="0"/>
              </a:spcBef>
              <a:spcAft>
                <a:spcPts val="0"/>
              </a:spcAft>
              <a:buNone/>
            </a:pPr>
            <a:r>
              <a:t/>
            </a:r>
            <a:endParaRPr/>
          </a:p>
          <a:p>
            <a:pPr indent="0" lvl="0" marL="0" rtl="0" algn="l">
              <a:spcBef>
                <a:spcPts val="0"/>
              </a:spcBef>
              <a:spcAft>
                <a:spcPts val="0"/>
              </a:spcAft>
              <a:buNone/>
            </a:pPr>
            <a:r>
              <a:rPr lang="de" sz="1000">
                <a:solidFill>
                  <a:srgbClr val="535353"/>
                </a:solidFill>
                <a:highlight>
                  <a:srgbClr val="F5F5F5"/>
                </a:highlight>
              </a:rPr>
              <a:t>In a 2D CNN, the filters are 2D matrices that slide over the 2D input image. In a 3D CNN, the filters are 3D tensors that slide over the 3D input volume. The number of dimensions in the filters and input data determines the number of dimensions in the output feature maps.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44e9a2b0b086a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44e9a2b0b086a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Florian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44e9a2b0b086a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44e9a2b0b086a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Justin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e49043b33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e49043b33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solidFill>
                  <a:schemeClr val="dk1"/>
                </a:solidFill>
              </a:rPr>
              <a:t>Justin</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144000" lvl="0" marL="144000" rtl="0" algn="l">
              <a:spcBef>
                <a:spcPts val="0"/>
              </a:spcBef>
              <a:spcAft>
                <a:spcPts val="0"/>
              </a:spcAft>
              <a:buClr>
                <a:schemeClr val="dk1"/>
              </a:buClr>
              <a:buSzPts val="1400"/>
              <a:buChar char="•"/>
            </a:pPr>
            <a:r>
              <a:rPr lang="de" sz="1400">
                <a:solidFill>
                  <a:schemeClr val="dk1"/>
                </a:solidFill>
              </a:rPr>
              <a:t>Zwischenergebnisse </a:t>
            </a:r>
            <a:endParaRPr sz="1400">
              <a:solidFill>
                <a:schemeClr val="dk1"/>
              </a:solidFill>
            </a:endParaRPr>
          </a:p>
          <a:p>
            <a:pPr indent="-144000" lvl="1" marL="288000" rtl="0" algn="l">
              <a:spcBef>
                <a:spcPts val="300"/>
              </a:spcBef>
              <a:spcAft>
                <a:spcPts val="0"/>
              </a:spcAft>
              <a:buClr>
                <a:schemeClr val="dk1"/>
              </a:buClr>
              <a:buSzPts val="1400"/>
              <a:buChar char="•"/>
            </a:pPr>
            <a:r>
              <a:rPr lang="de" sz="1400">
                <a:solidFill>
                  <a:schemeClr val="dk1"/>
                </a:solidFill>
              </a:rPr>
              <a:t>Was wurde erreicht &amp; was nicht? </a:t>
            </a:r>
            <a:endParaRPr sz="1400">
              <a:solidFill>
                <a:schemeClr val="dk1"/>
              </a:solidFill>
            </a:endParaRPr>
          </a:p>
          <a:p>
            <a:pPr indent="-144000" lvl="1" marL="288000" rtl="0" algn="l">
              <a:spcBef>
                <a:spcPts val="300"/>
              </a:spcBef>
              <a:spcAft>
                <a:spcPts val="0"/>
              </a:spcAft>
              <a:buClr>
                <a:schemeClr val="dk1"/>
              </a:buClr>
              <a:buSzPts val="1400"/>
              <a:buChar char="•"/>
            </a:pPr>
            <a:r>
              <a:rPr lang="de" sz="1400">
                <a:solidFill>
                  <a:schemeClr val="dk1"/>
                </a:solidFill>
              </a:rPr>
              <a:t>Zeitaufwand: Was ging schnell und einfach? Wo lagen Herausforderungen?</a:t>
            </a:r>
            <a:endParaRPr sz="1400">
              <a:solidFill>
                <a:schemeClr val="dk1"/>
              </a:solidFill>
            </a:endParaRPr>
          </a:p>
          <a:p>
            <a:pPr indent="0" lvl="1" marL="144000" rtl="0" algn="l">
              <a:spcBef>
                <a:spcPts val="300"/>
              </a:spcBef>
              <a:spcAft>
                <a:spcPts val="0"/>
              </a:spcAft>
              <a:buClr>
                <a:schemeClr val="dk1"/>
              </a:buClr>
              <a:buSzPts val="1400"/>
              <a:buFont typeface="Arial"/>
              <a:buNone/>
            </a:pPr>
            <a:r>
              <a:rPr lang="de" sz="1400">
                <a:solidFill>
                  <a:schemeClr val="dk1"/>
                </a:solidFill>
              </a:rPr>
              <a:t> </a:t>
            </a:r>
            <a:endParaRPr sz="1400">
              <a:solidFill>
                <a:schemeClr val="dk1"/>
              </a:solidFill>
            </a:endParaRPr>
          </a:p>
          <a:p>
            <a:pPr indent="-144000" lvl="1" marL="288000" rtl="0" algn="l">
              <a:spcBef>
                <a:spcPts val="300"/>
              </a:spcBef>
              <a:spcAft>
                <a:spcPts val="0"/>
              </a:spcAft>
              <a:buClr>
                <a:schemeClr val="dk1"/>
              </a:buClr>
              <a:buSzPts val="1400"/>
              <a:buChar char="•"/>
            </a:pPr>
            <a:r>
              <a:rPr lang="de" sz="1400">
                <a:solidFill>
                  <a:schemeClr val="dk1"/>
                </a:solidFill>
              </a:rPr>
              <a:t>Ausblick für den Herbst</a:t>
            </a:r>
            <a:endParaRPr sz="1400">
              <a:solidFill>
                <a:schemeClr val="dk1"/>
              </a:solidFill>
            </a:endParaRPr>
          </a:p>
          <a:p>
            <a:pPr indent="-55100" lvl="1" marL="288000" rtl="0" algn="l">
              <a:spcBef>
                <a:spcPts val="300"/>
              </a:spcBef>
              <a:spcAft>
                <a:spcPts val="0"/>
              </a:spcAft>
              <a:buClr>
                <a:schemeClr val="dk1"/>
              </a:buClr>
              <a:buSzPts val="1400"/>
              <a:buFont typeface="Arial"/>
              <a:buNone/>
            </a:pPr>
            <a:r>
              <a:t/>
            </a:r>
            <a:endParaRPr sz="1400">
              <a:solidFill>
                <a:schemeClr val="dk1"/>
              </a:solidFill>
            </a:endParaRPr>
          </a:p>
          <a:p>
            <a:pPr indent="-144000" lvl="0" marL="144000" rtl="0" algn="l">
              <a:spcBef>
                <a:spcPts val="600"/>
              </a:spcBef>
              <a:spcAft>
                <a:spcPts val="0"/>
              </a:spcAft>
              <a:buClr>
                <a:schemeClr val="dk1"/>
              </a:buClr>
              <a:buSzPts val="1400"/>
              <a:buChar char="•"/>
            </a:pPr>
            <a:r>
              <a:rPr lang="de" sz="1400">
                <a:solidFill>
                  <a:schemeClr val="dk1"/>
                </a:solidFill>
              </a:rPr>
              <a:t>Empfehlung: 1-2 Folien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e49043b33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e49043b33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1400">
                <a:solidFill>
                  <a:schemeClr val="dk1"/>
                </a:solidFill>
              </a:rPr>
              <a:t>Justin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e49043b33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e49043b33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1400">
                <a:solidFill>
                  <a:schemeClr val="dk1"/>
                </a:solidFill>
              </a:rPr>
              <a:t>Patii</a:t>
            </a:r>
            <a:endParaRPr sz="1400">
              <a:solidFill>
                <a:schemeClr val="dk1"/>
              </a:solidFill>
            </a:endParaRPr>
          </a:p>
          <a:p>
            <a:pPr indent="0" lvl="0" marL="0" rtl="0" algn="l">
              <a:spcBef>
                <a:spcPts val="0"/>
              </a:spcBef>
              <a:spcAft>
                <a:spcPts val="0"/>
              </a:spcAft>
              <a:buClr>
                <a:schemeClr val="dk1"/>
              </a:buClr>
              <a:buSzPts val="1100"/>
              <a:buFont typeface="Arial"/>
              <a:buNone/>
            </a:pPr>
            <a:r>
              <a:rPr lang="de" sz="1400">
                <a:solidFill>
                  <a:schemeClr val="dk1"/>
                </a:solidFill>
              </a:rPr>
              <a:t>noch allgemeiner: wie ein ct ablauf allgemein passiert</a:t>
            </a:r>
            <a:endParaRPr sz="1400">
              <a:solidFill>
                <a:schemeClr val="dk1"/>
              </a:solidFill>
            </a:endParaRPr>
          </a:p>
          <a:p>
            <a:pPr indent="0" lvl="0" marL="0" rtl="0" algn="l">
              <a:spcBef>
                <a:spcPts val="0"/>
              </a:spcBef>
              <a:spcAft>
                <a:spcPts val="0"/>
              </a:spcAft>
              <a:buClr>
                <a:schemeClr val="dk1"/>
              </a:buClr>
              <a:buSzPts val="1100"/>
              <a:buFont typeface="Arial"/>
              <a:buNone/>
            </a:pPr>
            <a:r>
              <a:rPr lang="de" sz="1400">
                <a:solidFill>
                  <a:schemeClr val="dk1"/>
                </a:solidFill>
              </a:rPr>
              <a:t>einen ct scan nehmen</a:t>
            </a:r>
            <a:endParaRPr sz="1400">
              <a:solidFill>
                <a:schemeClr val="dk1"/>
              </a:solidFill>
            </a:endParaRPr>
          </a:p>
          <a:p>
            <a:pPr indent="0" lvl="0" marL="0" rtl="0" algn="l">
              <a:spcBef>
                <a:spcPts val="0"/>
              </a:spcBef>
              <a:spcAft>
                <a:spcPts val="0"/>
              </a:spcAft>
              <a:buClr>
                <a:schemeClr val="dk1"/>
              </a:buClr>
              <a:buSzPts val="1100"/>
              <a:buFont typeface="Arial"/>
              <a:buNone/>
            </a:pPr>
            <a:r>
              <a:rPr lang="de" sz="1400">
                <a:solidFill>
                  <a:schemeClr val="dk1"/>
                </a:solidFill>
              </a:rPr>
              <a:t>-&gt; den vorverarbeitet</a:t>
            </a:r>
            <a:endParaRPr sz="1400">
              <a:solidFill>
                <a:schemeClr val="dk1"/>
              </a:solidFill>
            </a:endParaRPr>
          </a:p>
          <a:p>
            <a:pPr indent="0" lvl="0" marL="0" rtl="0" algn="l">
              <a:spcBef>
                <a:spcPts val="0"/>
              </a:spcBef>
              <a:spcAft>
                <a:spcPts val="0"/>
              </a:spcAft>
              <a:buClr>
                <a:schemeClr val="dk1"/>
              </a:buClr>
              <a:buSzPts val="1100"/>
              <a:buFont typeface="Arial"/>
              <a:buNone/>
            </a:pPr>
            <a:r>
              <a:rPr lang="de" sz="1400">
                <a:solidFill>
                  <a:schemeClr val="dk1"/>
                </a:solidFill>
              </a:rPr>
              <a:t>-&gt; dann 3 modelle -&gt; mittelwert</a:t>
            </a:r>
            <a:endParaRPr sz="1400">
              <a:solidFill>
                <a:schemeClr val="dk1"/>
              </a:solidFill>
            </a:endParaRPr>
          </a:p>
          <a:p>
            <a:pPr indent="0" lvl="0" marL="0" rtl="0" algn="l">
              <a:spcBef>
                <a:spcPts val="0"/>
              </a:spcBef>
              <a:spcAft>
                <a:spcPts val="0"/>
              </a:spcAft>
              <a:buClr>
                <a:schemeClr val="dk1"/>
              </a:buClr>
              <a:buSzPts val="1100"/>
              <a:buFont typeface="Arial"/>
              <a:buNone/>
            </a:pPr>
            <a:r>
              <a:rPr lang="de" sz="1400">
                <a:solidFill>
                  <a:schemeClr val="dk1"/>
                </a:solidFill>
              </a:rPr>
              <a:t>-&gt; finales Gewicht</a:t>
            </a:r>
            <a:endParaRPr sz="14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e49043b33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e49043b33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Florian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e48f7d0879_3_346:notes"/>
          <p:cNvSpPr/>
          <p:nvPr>
            <p:ph idx="2" type="sldImg"/>
          </p:nvPr>
        </p:nvSpPr>
        <p:spPr>
          <a:xfrm>
            <a:off x="426022" y="1143366"/>
            <a:ext cx="6005955" cy="308504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g2e48f7d0879_3_346:notes"/>
          <p:cNvSpPr txBox="1"/>
          <p:nvPr>
            <p:ph idx="1" type="body"/>
          </p:nvPr>
        </p:nvSpPr>
        <p:spPr>
          <a:xfrm>
            <a:off x="685801"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600"/>
              </a:spcBef>
              <a:spcAft>
                <a:spcPts val="0"/>
              </a:spcAft>
              <a:buNone/>
            </a:pPr>
            <a:r>
              <a:rPr lang="de"/>
              <a:t>Florian</a:t>
            </a:r>
            <a:endParaRPr/>
          </a:p>
        </p:txBody>
      </p:sp>
      <p:sp>
        <p:nvSpPr>
          <p:cNvPr id="397" name="Google Shape;397;g2e48f7d0879_3_3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e48f7d0879_3_328:notes"/>
          <p:cNvSpPr/>
          <p:nvPr>
            <p:ph idx="2" type="sldImg"/>
          </p:nvPr>
        </p:nvSpPr>
        <p:spPr>
          <a:xfrm>
            <a:off x="426022" y="1143366"/>
            <a:ext cx="6005955" cy="308504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g2e48f7d0879_3_328:notes"/>
          <p:cNvSpPr txBox="1"/>
          <p:nvPr>
            <p:ph idx="1" type="body"/>
          </p:nvPr>
        </p:nvSpPr>
        <p:spPr>
          <a:xfrm>
            <a:off x="685801"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de" sz="1400">
                <a:solidFill>
                  <a:schemeClr val="dk1"/>
                </a:solidFill>
              </a:rPr>
              <a:t>Florian</a:t>
            </a:r>
            <a:endParaRPr sz="1400">
              <a:solidFill>
                <a:schemeClr val="dk1"/>
              </a:solidFill>
            </a:endParaRPr>
          </a:p>
          <a:p>
            <a:pPr indent="0" lvl="0" marL="144000" rtl="0" algn="l">
              <a:spcBef>
                <a:spcPts val="0"/>
              </a:spcBef>
              <a:spcAft>
                <a:spcPts val="0"/>
              </a:spcAft>
              <a:buNone/>
            </a:pPr>
            <a:r>
              <a:t/>
            </a:r>
            <a:endParaRPr sz="1400">
              <a:solidFill>
                <a:schemeClr val="dk1"/>
              </a:solidFill>
            </a:endParaRPr>
          </a:p>
          <a:p>
            <a:pPr indent="0" lvl="0" marL="144000" rtl="0" algn="l">
              <a:spcBef>
                <a:spcPts val="0"/>
              </a:spcBef>
              <a:spcAft>
                <a:spcPts val="0"/>
              </a:spcAft>
              <a:buNone/>
            </a:pPr>
            <a:r>
              <a:rPr lang="de" sz="1400">
                <a:solidFill>
                  <a:schemeClr val="dk1"/>
                </a:solidFill>
              </a:rPr>
              <a:t>Je nach Aufgabenstellung folgen hier:</a:t>
            </a:r>
            <a:endParaRPr sz="1400">
              <a:solidFill>
                <a:schemeClr val="dk1"/>
              </a:solidFill>
            </a:endParaRPr>
          </a:p>
          <a:p>
            <a:pPr indent="-144000" lvl="1" marL="288000" rtl="0" algn="l">
              <a:spcBef>
                <a:spcPts val="300"/>
              </a:spcBef>
              <a:spcAft>
                <a:spcPts val="0"/>
              </a:spcAft>
              <a:buClr>
                <a:schemeClr val="dk1"/>
              </a:buClr>
              <a:buSzPts val="1400"/>
              <a:buChar char="•"/>
            </a:pPr>
            <a:r>
              <a:rPr lang="de" sz="1400">
                <a:solidFill>
                  <a:schemeClr val="dk1"/>
                </a:solidFill>
              </a:rPr>
              <a:t>Aktueller Stand der Technik</a:t>
            </a:r>
            <a:endParaRPr sz="1400">
              <a:solidFill>
                <a:schemeClr val="dk1"/>
              </a:solidFill>
            </a:endParaRPr>
          </a:p>
          <a:p>
            <a:pPr indent="-144000" lvl="1" marL="288000" rtl="0" algn="l">
              <a:spcBef>
                <a:spcPts val="300"/>
              </a:spcBef>
              <a:spcAft>
                <a:spcPts val="0"/>
              </a:spcAft>
              <a:buClr>
                <a:schemeClr val="dk1"/>
              </a:buClr>
              <a:buSzPts val="1400"/>
              <a:buChar char="•"/>
            </a:pPr>
            <a:r>
              <a:rPr lang="de" sz="1400">
                <a:solidFill>
                  <a:schemeClr val="dk1"/>
                </a:solidFill>
              </a:rPr>
              <a:t>Rahmenbedingungen</a:t>
            </a:r>
            <a:endParaRPr sz="1400">
              <a:solidFill>
                <a:schemeClr val="dk1"/>
              </a:solidFill>
            </a:endParaRPr>
          </a:p>
          <a:p>
            <a:pPr indent="-144000" lvl="1" marL="288000" rtl="0" algn="l">
              <a:spcBef>
                <a:spcPts val="300"/>
              </a:spcBef>
              <a:spcAft>
                <a:spcPts val="0"/>
              </a:spcAft>
              <a:buClr>
                <a:schemeClr val="dk1"/>
              </a:buClr>
              <a:buSzPts val="1400"/>
              <a:buChar char="•"/>
            </a:pPr>
            <a:r>
              <a:rPr lang="de" sz="1400">
                <a:solidFill>
                  <a:schemeClr val="dk1"/>
                </a:solidFill>
              </a:rPr>
              <a:t>Eingrenzung 	</a:t>
            </a:r>
            <a:endParaRPr sz="1400">
              <a:solidFill>
                <a:schemeClr val="dk1"/>
              </a:solidFill>
            </a:endParaRPr>
          </a:p>
          <a:p>
            <a:pPr indent="0" lvl="1" marL="144000" rtl="0" algn="l">
              <a:spcBef>
                <a:spcPts val="300"/>
              </a:spcBef>
              <a:spcAft>
                <a:spcPts val="0"/>
              </a:spcAft>
              <a:buClr>
                <a:schemeClr val="dk1"/>
              </a:buClr>
              <a:buSzPts val="1400"/>
              <a:buFont typeface="Arial"/>
              <a:buNone/>
            </a:pPr>
            <a:r>
              <a:rPr lang="de" sz="1400">
                <a:solidFill>
                  <a:schemeClr val="dk1"/>
                </a:solidFill>
              </a:rPr>
              <a:t>	(…)</a:t>
            </a:r>
            <a:endParaRPr sz="1400">
              <a:solidFill>
                <a:schemeClr val="dk1"/>
              </a:solidFill>
            </a:endParaRPr>
          </a:p>
          <a:p>
            <a:pPr indent="-55100" lvl="1" marL="288000" rtl="0" algn="l">
              <a:spcBef>
                <a:spcPts val="300"/>
              </a:spcBef>
              <a:spcAft>
                <a:spcPts val="0"/>
              </a:spcAft>
              <a:buClr>
                <a:schemeClr val="dk1"/>
              </a:buClr>
              <a:buSzPts val="1400"/>
              <a:buFont typeface="Arial"/>
              <a:buNone/>
            </a:pPr>
            <a:r>
              <a:t/>
            </a:r>
            <a:endParaRPr sz="1400">
              <a:solidFill>
                <a:schemeClr val="dk1"/>
              </a:solidFill>
            </a:endParaRPr>
          </a:p>
          <a:p>
            <a:pPr indent="-144000" lvl="0" marL="144000" rtl="0" algn="l">
              <a:spcBef>
                <a:spcPts val="600"/>
              </a:spcBef>
              <a:spcAft>
                <a:spcPts val="0"/>
              </a:spcAft>
              <a:buClr>
                <a:schemeClr val="dk1"/>
              </a:buClr>
              <a:buSzPts val="1400"/>
              <a:buChar char="•"/>
            </a:pPr>
            <a:r>
              <a:rPr lang="de" sz="1400">
                <a:solidFill>
                  <a:schemeClr val="dk1"/>
                </a:solidFill>
              </a:rPr>
              <a:t>Empfehlung: 1-2 Folien</a:t>
            </a:r>
            <a:endParaRPr sz="1400">
              <a:solidFill>
                <a:schemeClr val="dk1"/>
              </a:solidFill>
            </a:endParaRPr>
          </a:p>
          <a:p>
            <a:pPr indent="0" lvl="0" marL="0" rtl="0" algn="l">
              <a:spcBef>
                <a:spcPts val="0"/>
              </a:spcBef>
              <a:spcAft>
                <a:spcPts val="0"/>
              </a:spcAft>
              <a:buNone/>
            </a:pPr>
            <a:r>
              <a:t/>
            </a:r>
            <a:endParaRPr/>
          </a:p>
        </p:txBody>
      </p:sp>
      <p:sp>
        <p:nvSpPr>
          <p:cNvPr id="409" name="Google Shape;409;g2e48f7d0879_3_3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e49043b33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e49043b33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Florian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44e9a2b0b086a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44e9a2b0b086a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Florian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e621dadf7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e621dadf7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Justin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9.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9.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6.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5.png"/><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4.png"/><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5.png"/><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2.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0.png"/><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4.png"/><Relationship Id="rId4"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6.png"/><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3.png"/><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8.png"/><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7.png"/><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9.png"/><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0.png"/><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1.png"/><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2.png"/><Relationship Id="rId4"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32.png"/><Relationship Id="rId4"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35.png"/><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9.png"/><Relationship Id="rId4" Type="http://schemas.openxmlformats.org/officeDocument/2006/relationships/image" Target="../media/image2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34.jpg"/><Relationship Id="rId4" Type="http://schemas.openxmlformats.org/officeDocument/2006/relationships/image" Target="../media/image9.png"/><Relationship Id="rId5" Type="http://schemas.openxmlformats.org/officeDocument/2006/relationships/image" Target="../media/image2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31.jpg"/><Relationship Id="rId4" Type="http://schemas.openxmlformats.org/officeDocument/2006/relationships/image" Target="../media/image9.png"/><Relationship Id="rId5" Type="http://schemas.openxmlformats.org/officeDocument/2006/relationships/image" Target="../media/image2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TS Titel-/Schlussfolie" showMasterSp="0">
  <p:cSld name="ITS Titel-/Schlussfolie">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p14"/>
          <p:cNvPicPr preferRelativeResize="0"/>
          <p:nvPr/>
        </p:nvPicPr>
        <p:blipFill rotWithShape="1">
          <a:blip r:embed="rId3">
            <a:alphaModFix/>
          </a:blip>
          <a:srcRect b="17591" l="0" r="0" t="0"/>
          <a:stretch/>
        </p:blipFill>
        <p:spPr>
          <a:xfrm>
            <a:off x="5076820" y="447675"/>
            <a:ext cx="1594004" cy="1010446"/>
          </a:xfrm>
          <a:prstGeom prst="rect">
            <a:avLst/>
          </a:prstGeom>
          <a:noFill/>
          <a:ln>
            <a:noFill/>
          </a:ln>
        </p:spPr>
      </p:pic>
      <p:sp>
        <p:nvSpPr>
          <p:cNvPr id="59" name="Google Shape;59;p14"/>
          <p:cNvSpPr/>
          <p:nvPr>
            <p:ph idx="2" type="pic"/>
          </p:nvPr>
        </p:nvSpPr>
        <p:spPr>
          <a:xfrm>
            <a:off x="2752725" y="1527176"/>
            <a:ext cx="5400675" cy="2719388"/>
          </a:xfrm>
          <a:prstGeom prst="rect">
            <a:avLst/>
          </a:prstGeom>
          <a:noFill/>
          <a:ln>
            <a:noFill/>
          </a:ln>
        </p:spPr>
      </p:sp>
      <p:pic>
        <p:nvPicPr>
          <p:cNvPr id="60" name="Google Shape;60;p14"/>
          <p:cNvPicPr preferRelativeResize="0"/>
          <p:nvPr/>
        </p:nvPicPr>
        <p:blipFill rotWithShape="1">
          <a:blip r:embed="rId4">
            <a:alphaModFix/>
          </a:blip>
          <a:srcRect b="0" l="0" r="0" t="0"/>
          <a:stretch/>
        </p:blipFill>
        <p:spPr>
          <a:xfrm>
            <a:off x="5463907" y="4387903"/>
            <a:ext cx="812714" cy="495248"/>
          </a:xfrm>
          <a:prstGeom prst="rect">
            <a:avLst/>
          </a:prstGeom>
          <a:noFill/>
          <a:ln>
            <a:noFill/>
          </a:ln>
        </p:spPr>
      </p:pic>
      <p:sp>
        <p:nvSpPr>
          <p:cNvPr id="61" name="Google Shape;61;p14"/>
          <p:cNvSpPr txBox="1"/>
          <p:nvPr>
            <p:ph type="ctrTitle"/>
          </p:nvPr>
        </p:nvSpPr>
        <p:spPr>
          <a:xfrm>
            <a:off x="1362074" y="1771650"/>
            <a:ext cx="3971925" cy="86082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4"/>
          <p:cNvSpPr txBox="1"/>
          <p:nvPr>
            <p:ph idx="1" type="subTitle"/>
          </p:nvPr>
        </p:nvSpPr>
        <p:spPr>
          <a:xfrm>
            <a:off x="1362074" y="2701528"/>
            <a:ext cx="3959225" cy="468000"/>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Clr>
                <a:schemeClr val="dk1"/>
              </a:buClr>
              <a:buSzPts val="1400"/>
              <a:buNone/>
              <a:defRPr b="1" sz="1400"/>
            </a:lvl1pPr>
            <a:lvl2pPr lvl="1" algn="ctr">
              <a:lnSpc>
                <a:spcPct val="100000"/>
              </a:lnSpc>
              <a:spcBef>
                <a:spcPts val="300"/>
              </a:spcBef>
              <a:spcAft>
                <a:spcPts val="0"/>
              </a:spcAft>
              <a:buClr>
                <a:schemeClr val="dk1"/>
              </a:buClr>
              <a:buSzPts val="1500"/>
              <a:buNone/>
              <a:defRPr sz="1500"/>
            </a:lvl2pPr>
            <a:lvl3pPr lvl="2" algn="ctr">
              <a:lnSpc>
                <a:spcPct val="100000"/>
              </a:lnSpc>
              <a:spcBef>
                <a:spcPts val="300"/>
              </a:spcBef>
              <a:spcAft>
                <a:spcPts val="0"/>
              </a:spcAft>
              <a:buClr>
                <a:schemeClr val="dk1"/>
              </a:buClr>
              <a:buSzPts val="1350"/>
              <a:buNone/>
              <a:defRPr sz="1350"/>
            </a:lvl3pPr>
            <a:lvl4pPr lvl="3" algn="ctr">
              <a:lnSpc>
                <a:spcPct val="100000"/>
              </a:lnSpc>
              <a:spcBef>
                <a:spcPts val="300"/>
              </a:spcBef>
              <a:spcAft>
                <a:spcPts val="0"/>
              </a:spcAft>
              <a:buClr>
                <a:schemeClr val="dk1"/>
              </a:buClr>
              <a:buSzPts val="1200"/>
              <a:buNone/>
              <a:defRPr sz="1200"/>
            </a:lvl4pPr>
            <a:lvl5pPr lvl="4" algn="ctr">
              <a:lnSpc>
                <a:spcPct val="100000"/>
              </a:lnSpc>
              <a:spcBef>
                <a:spcPts val="300"/>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63" name="Google Shape;63;p14"/>
          <p:cNvSpPr txBox="1"/>
          <p:nvPr>
            <p:ph idx="3" type="body"/>
          </p:nvPr>
        </p:nvSpPr>
        <p:spPr>
          <a:xfrm>
            <a:off x="736599" y="4461813"/>
            <a:ext cx="2016125" cy="447675"/>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600"/>
              </a:spcBef>
              <a:spcAft>
                <a:spcPts val="0"/>
              </a:spcAft>
              <a:buClr>
                <a:schemeClr val="dk1"/>
              </a:buClr>
              <a:buSzPts val="800"/>
              <a:buNone/>
              <a:defRPr sz="800"/>
            </a:lvl1pPr>
            <a:lvl2pPr indent="-228600" lvl="1" marL="914400" algn="l">
              <a:lnSpc>
                <a:spcPct val="100000"/>
              </a:lnSpc>
              <a:spcBef>
                <a:spcPts val="300"/>
              </a:spcBef>
              <a:spcAft>
                <a:spcPts val="0"/>
              </a:spcAft>
              <a:buClr>
                <a:schemeClr val="dk1"/>
              </a:buClr>
              <a:buSzPts val="800"/>
              <a:buNone/>
              <a:defRPr sz="800"/>
            </a:lvl2pPr>
            <a:lvl3pPr indent="-228600" lvl="2" marL="1371600" algn="l">
              <a:lnSpc>
                <a:spcPct val="100000"/>
              </a:lnSpc>
              <a:spcBef>
                <a:spcPts val="300"/>
              </a:spcBef>
              <a:spcAft>
                <a:spcPts val="0"/>
              </a:spcAft>
              <a:buClr>
                <a:schemeClr val="dk1"/>
              </a:buClr>
              <a:buSzPts val="800"/>
              <a:buNone/>
              <a:defRPr sz="800"/>
            </a:lvl3pPr>
            <a:lvl4pPr indent="-228600" lvl="3" marL="1828800" algn="l">
              <a:lnSpc>
                <a:spcPct val="100000"/>
              </a:lnSpc>
              <a:spcBef>
                <a:spcPts val="300"/>
              </a:spcBef>
              <a:spcAft>
                <a:spcPts val="0"/>
              </a:spcAft>
              <a:buClr>
                <a:schemeClr val="dk1"/>
              </a:buClr>
              <a:buSzPts val="800"/>
              <a:buNone/>
              <a:defRPr sz="800"/>
            </a:lvl4pPr>
            <a:lvl5pPr indent="-228600" lvl="4" marL="2286000" algn="l">
              <a:lnSpc>
                <a:spcPct val="100000"/>
              </a:lnSpc>
              <a:spcBef>
                <a:spcPts val="300"/>
              </a:spcBef>
              <a:spcAft>
                <a:spcPts val="0"/>
              </a:spcAft>
              <a:buClr>
                <a:schemeClr val="dk1"/>
              </a:buClr>
              <a:buSzPts val="800"/>
              <a:buNone/>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IS Titel-/Schlussfolie" showMasterSp="0">
  <p:cSld name="AIS Titel-/Schlussfolie">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5"/>
          <p:cNvSpPr/>
          <p:nvPr>
            <p:ph idx="2" type="pic"/>
          </p:nvPr>
        </p:nvSpPr>
        <p:spPr>
          <a:xfrm>
            <a:off x="2752725" y="1527176"/>
            <a:ext cx="5400675" cy="2719388"/>
          </a:xfrm>
          <a:prstGeom prst="rect">
            <a:avLst/>
          </a:prstGeom>
          <a:noFill/>
          <a:ln>
            <a:noFill/>
          </a:ln>
        </p:spPr>
      </p:sp>
      <p:pic>
        <p:nvPicPr>
          <p:cNvPr id="66" name="Google Shape;66;p15"/>
          <p:cNvPicPr preferRelativeResize="0"/>
          <p:nvPr/>
        </p:nvPicPr>
        <p:blipFill rotWithShape="1">
          <a:blip r:embed="rId3">
            <a:alphaModFix/>
          </a:blip>
          <a:srcRect b="0" l="0" r="0" t="0"/>
          <a:stretch/>
        </p:blipFill>
        <p:spPr>
          <a:xfrm>
            <a:off x="5463907" y="4387903"/>
            <a:ext cx="812714" cy="495248"/>
          </a:xfrm>
          <a:prstGeom prst="rect">
            <a:avLst/>
          </a:prstGeom>
          <a:noFill/>
          <a:ln>
            <a:noFill/>
          </a:ln>
        </p:spPr>
      </p:pic>
      <p:sp>
        <p:nvSpPr>
          <p:cNvPr id="67" name="Google Shape;67;p15"/>
          <p:cNvSpPr txBox="1"/>
          <p:nvPr>
            <p:ph type="ctrTitle"/>
          </p:nvPr>
        </p:nvSpPr>
        <p:spPr>
          <a:xfrm>
            <a:off x="1362074" y="1771650"/>
            <a:ext cx="3971925" cy="86082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5"/>
          <p:cNvSpPr txBox="1"/>
          <p:nvPr>
            <p:ph idx="1" type="subTitle"/>
          </p:nvPr>
        </p:nvSpPr>
        <p:spPr>
          <a:xfrm>
            <a:off x="1362074" y="2701528"/>
            <a:ext cx="3959225" cy="468000"/>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Clr>
                <a:schemeClr val="dk1"/>
              </a:buClr>
              <a:buSzPts val="1400"/>
              <a:buNone/>
              <a:defRPr b="1" sz="1400"/>
            </a:lvl1pPr>
            <a:lvl2pPr lvl="1" algn="ctr">
              <a:lnSpc>
                <a:spcPct val="100000"/>
              </a:lnSpc>
              <a:spcBef>
                <a:spcPts val="300"/>
              </a:spcBef>
              <a:spcAft>
                <a:spcPts val="0"/>
              </a:spcAft>
              <a:buClr>
                <a:schemeClr val="dk1"/>
              </a:buClr>
              <a:buSzPts val="1500"/>
              <a:buNone/>
              <a:defRPr sz="1500"/>
            </a:lvl2pPr>
            <a:lvl3pPr lvl="2" algn="ctr">
              <a:lnSpc>
                <a:spcPct val="100000"/>
              </a:lnSpc>
              <a:spcBef>
                <a:spcPts val="300"/>
              </a:spcBef>
              <a:spcAft>
                <a:spcPts val="0"/>
              </a:spcAft>
              <a:buClr>
                <a:schemeClr val="dk1"/>
              </a:buClr>
              <a:buSzPts val="1350"/>
              <a:buNone/>
              <a:defRPr sz="1350"/>
            </a:lvl3pPr>
            <a:lvl4pPr lvl="3" algn="ctr">
              <a:lnSpc>
                <a:spcPct val="100000"/>
              </a:lnSpc>
              <a:spcBef>
                <a:spcPts val="300"/>
              </a:spcBef>
              <a:spcAft>
                <a:spcPts val="0"/>
              </a:spcAft>
              <a:buClr>
                <a:schemeClr val="dk1"/>
              </a:buClr>
              <a:buSzPts val="1200"/>
              <a:buNone/>
              <a:defRPr sz="1200"/>
            </a:lvl4pPr>
            <a:lvl5pPr lvl="4" algn="ctr">
              <a:lnSpc>
                <a:spcPct val="100000"/>
              </a:lnSpc>
              <a:spcBef>
                <a:spcPts val="300"/>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69" name="Google Shape;69;p15"/>
          <p:cNvSpPr txBox="1"/>
          <p:nvPr>
            <p:ph idx="3" type="body"/>
          </p:nvPr>
        </p:nvSpPr>
        <p:spPr>
          <a:xfrm>
            <a:off x="736599" y="4461813"/>
            <a:ext cx="2016125" cy="447675"/>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600"/>
              </a:spcBef>
              <a:spcAft>
                <a:spcPts val="0"/>
              </a:spcAft>
              <a:buClr>
                <a:schemeClr val="dk1"/>
              </a:buClr>
              <a:buSzPts val="800"/>
              <a:buNone/>
              <a:defRPr sz="800"/>
            </a:lvl1pPr>
            <a:lvl2pPr indent="-228600" lvl="1" marL="914400" algn="l">
              <a:lnSpc>
                <a:spcPct val="100000"/>
              </a:lnSpc>
              <a:spcBef>
                <a:spcPts val="300"/>
              </a:spcBef>
              <a:spcAft>
                <a:spcPts val="0"/>
              </a:spcAft>
              <a:buClr>
                <a:schemeClr val="dk1"/>
              </a:buClr>
              <a:buSzPts val="800"/>
              <a:buNone/>
              <a:defRPr sz="800"/>
            </a:lvl2pPr>
            <a:lvl3pPr indent="-228600" lvl="2" marL="1371600" algn="l">
              <a:lnSpc>
                <a:spcPct val="100000"/>
              </a:lnSpc>
              <a:spcBef>
                <a:spcPts val="300"/>
              </a:spcBef>
              <a:spcAft>
                <a:spcPts val="0"/>
              </a:spcAft>
              <a:buClr>
                <a:schemeClr val="dk1"/>
              </a:buClr>
              <a:buSzPts val="800"/>
              <a:buNone/>
              <a:defRPr sz="800"/>
            </a:lvl3pPr>
            <a:lvl4pPr indent="-228600" lvl="3" marL="1828800" algn="l">
              <a:lnSpc>
                <a:spcPct val="100000"/>
              </a:lnSpc>
              <a:spcBef>
                <a:spcPts val="300"/>
              </a:spcBef>
              <a:spcAft>
                <a:spcPts val="0"/>
              </a:spcAft>
              <a:buClr>
                <a:schemeClr val="dk1"/>
              </a:buClr>
              <a:buSzPts val="800"/>
              <a:buNone/>
              <a:defRPr sz="800"/>
            </a:lvl4pPr>
            <a:lvl5pPr indent="-228600" lvl="4" marL="2286000" algn="l">
              <a:lnSpc>
                <a:spcPct val="100000"/>
              </a:lnSpc>
              <a:spcBef>
                <a:spcPts val="300"/>
              </a:spcBef>
              <a:spcAft>
                <a:spcPts val="0"/>
              </a:spcAft>
              <a:buClr>
                <a:schemeClr val="dk1"/>
              </a:buClr>
              <a:buSzPts val="800"/>
              <a:buNone/>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70" name="Google Shape;70;p15"/>
          <p:cNvPicPr preferRelativeResize="0"/>
          <p:nvPr/>
        </p:nvPicPr>
        <p:blipFill rotWithShape="1">
          <a:blip r:embed="rId4">
            <a:alphaModFix/>
          </a:blip>
          <a:srcRect b="17991" l="0" r="0" t="0"/>
          <a:stretch/>
        </p:blipFill>
        <p:spPr>
          <a:xfrm>
            <a:off x="5078674" y="447462"/>
            <a:ext cx="1594800" cy="100606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MA Titel-/Schlussfolie" showMasterSp="0">
  <p:cSld name="BMA Titel-/Schlussfolie">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16"/>
          <p:cNvSpPr/>
          <p:nvPr>
            <p:ph idx="2" type="pic"/>
          </p:nvPr>
        </p:nvSpPr>
        <p:spPr>
          <a:xfrm>
            <a:off x="2752725" y="1527176"/>
            <a:ext cx="5400675" cy="2719388"/>
          </a:xfrm>
          <a:prstGeom prst="rect">
            <a:avLst/>
          </a:prstGeom>
          <a:noFill/>
          <a:ln>
            <a:noFill/>
          </a:ln>
        </p:spPr>
      </p:sp>
      <p:pic>
        <p:nvPicPr>
          <p:cNvPr id="73" name="Google Shape;73;p16"/>
          <p:cNvPicPr preferRelativeResize="0"/>
          <p:nvPr/>
        </p:nvPicPr>
        <p:blipFill rotWithShape="1">
          <a:blip r:embed="rId3">
            <a:alphaModFix/>
          </a:blip>
          <a:srcRect b="0" l="0" r="0" t="0"/>
          <a:stretch/>
        </p:blipFill>
        <p:spPr>
          <a:xfrm>
            <a:off x="5463907" y="4387903"/>
            <a:ext cx="812714" cy="495248"/>
          </a:xfrm>
          <a:prstGeom prst="rect">
            <a:avLst/>
          </a:prstGeom>
          <a:noFill/>
          <a:ln>
            <a:noFill/>
          </a:ln>
        </p:spPr>
      </p:pic>
      <p:sp>
        <p:nvSpPr>
          <p:cNvPr id="74" name="Google Shape;74;p16"/>
          <p:cNvSpPr txBox="1"/>
          <p:nvPr>
            <p:ph type="ctrTitle"/>
          </p:nvPr>
        </p:nvSpPr>
        <p:spPr>
          <a:xfrm>
            <a:off x="1362074" y="1771650"/>
            <a:ext cx="3971925" cy="86082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6"/>
          <p:cNvSpPr txBox="1"/>
          <p:nvPr>
            <p:ph idx="1" type="subTitle"/>
          </p:nvPr>
        </p:nvSpPr>
        <p:spPr>
          <a:xfrm>
            <a:off x="1362074" y="2701528"/>
            <a:ext cx="3959225" cy="468000"/>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Clr>
                <a:schemeClr val="dk1"/>
              </a:buClr>
              <a:buSzPts val="1400"/>
              <a:buNone/>
              <a:defRPr b="1" sz="1400"/>
            </a:lvl1pPr>
            <a:lvl2pPr lvl="1" algn="ctr">
              <a:lnSpc>
                <a:spcPct val="100000"/>
              </a:lnSpc>
              <a:spcBef>
                <a:spcPts val="300"/>
              </a:spcBef>
              <a:spcAft>
                <a:spcPts val="0"/>
              </a:spcAft>
              <a:buClr>
                <a:schemeClr val="dk1"/>
              </a:buClr>
              <a:buSzPts val="1500"/>
              <a:buNone/>
              <a:defRPr sz="1500"/>
            </a:lvl2pPr>
            <a:lvl3pPr lvl="2" algn="ctr">
              <a:lnSpc>
                <a:spcPct val="100000"/>
              </a:lnSpc>
              <a:spcBef>
                <a:spcPts val="300"/>
              </a:spcBef>
              <a:spcAft>
                <a:spcPts val="0"/>
              </a:spcAft>
              <a:buClr>
                <a:schemeClr val="dk1"/>
              </a:buClr>
              <a:buSzPts val="1350"/>
              <a:buNone/>
              <a:defRPr sz="1350"/>
            </a:lvl3pPr>
            <a:lvl4pPr lvl="3" algn="ctr">
              <a:lnSpc>
                <a:spcPct val="100000"/>
              </a:lnSpc>
              <a:spcBef>
                <a:spcPts val="300"/>
              </a:spcBef>
              <a:spcAft>
                <a:spcPts val="0"/>
              </a:spcAft>
              <a:buClr>
                <a:schemeClr val="dk1"/>
              </a:buClr>
              <a:buSzPts val="1200"/>
              <a:buNone/>
              <a:defRPr sz="1200"/>
            </a:lvl4pPr>
            <a:lvl5pPr lvl="4" algn="ctr">
              <a:lnSpc>
                <a:spcPct val="100000"/>
              </a:lnSpc>
              <a:spcBef>
                <a:spcPts val="300"/>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76" name="Google Shape;76;p16"/>
          <p:cNvSpPr txBox="1"/>
          <p:nvPr>
            <p:ph idx="3" type="body"/>
          </p:nvPr>
        </p:nvSpPr>
        <p:spPr>
          <a:xfrm>
            <a:off x="736599" y="4461813"/>
            <a:ext cx="2016125" cy="447675"/>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600"/>
              </a:spcBef>
              <a:spcAft>
                <a:spcPts val="0"/>
              </a:spcAft>
              <a:buClr>
                <a:schemeClr val="dk1"/>
              </a:buClr>
              <a:buSzPts val="800"/>
              <a:buNone/>
              <a:defRPr sz="800"/>
            </a:lvl1pPr>
            <a:lvl2pPr indent="-228600" lvl="1" marL="914400" algn="l">
              <a:lnSpc>
                <a:spcPct val="100000"/>
              </a:lnSpc>
              <a:spcBef>
                <a:spcPts val="300"/>
              </a:spcBef>
              <a:spcAft>
                <a:spcPts val="0"/>
              </a:spcAft>
              <a:buClr>
                <a:schemeClr val="dk1"/>
              </a:buClr>
              <a:buSzPts val="800"/>
              <a:buNone/>
              <a:defRPr sz="800"/>
            </a:lvl2pPr>
            <a:lvl3pPr indent="-228600" lvl="2" marL="1371600" algn="l">
              <a:lnSpc>
                <a:spcPct val="100000"/>
              </a:lnSpc>
              <a:spcBef>
                <a:spcPts val="300"/>
              </a:spcBef>
              <a:spcAft>
                <a:spcPts val="0"/>
              </a:spcAft>
              <a:buClr>
                <a:schemeClr val="dk1"/>
              </a:buClr>
              <a:buSzPts val="800"/>
              <a:buNone/>
              <a:defRPr sz="800"/>
            </a:lvl3pPr>
            <a:lvl4pPr indent="-228600" lvl="3" marL="1828800" algn="l">
              <a:lnSpc>
                <a:spcPct val="100000"/>
              </a:lnSpc>
              <a:spcBef>
                <a:spcPts val="300"/>
              </a:spcBef>
              <a:spcAft>
                <a:spcPts val="0"/>
              </a:spcAft>
              <a:buClr>
                <a:schemeClr val="dk1"/>
              </a:buClr>
              <a:buSzPts val="800"/>
              <a:buNone/>
              <a:defRPr sz="800"/>
            </a:lvl4pPr>
            <a:lvl5pPr indent="-228600" lvl="4" marL="2286000" algn="l">
              <a:lnSpc>
                <a:spcPct val="100000"/>
              </a:lnSpc>
              <a:spcBef>
                <a:spcPts val="300"/>
              </a:spcBef>
              <a:spcAft>
                <a:spcPts val="0"/>
              </a:spcAft>
              <a:buClr>
                <a:schemeClr val="dk1"/>
              </a:buClr>
              <a:buSzPts val="800"/>
              <a:buNone/>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77" name="Google Shape;77;p16"/>
          <p:cNvPicPr preferRelativeResize="0"/>
          <p:nvPr/>
        </p:nvPicPr>
        <p:blipFill rotWithShape="1">
          <a:blip r:embed="rId4">
            <a:alphaModFix/>
          </a:blip>
          <a:srcRect b="17591" l="0" r="0" t="0"/>
          <a:stretch/>
        </p:blipFill>
        <p:spPr>
          <a:xfrm>
            <a:off x="5079201" y="447675"/>
            <a:ext cx="1594005" cy="101044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WI Titel-/Schlussfolie" showMasterSp="0">
  <p:cSld name="BWI Titel-/Schlussfolie">
    <p:bg>
      <p:bgPr>
        <a:blipFill>
          <a:blip r:embed="rId2">
            <a:alphaModFix/>
          </a:blip>
          <a:stretch>
            <a:fillRect/>
          </a:stretch>
        </a:blipFill>
      </p:bgPr>
    </p:bg>
    <p:spTree>
      <p:nvGrpSpPr>
        <p:cNvPr id="78" name="Shape 78"/>
        <p:cNvGrpSpPr/>
        <p:nvPr/>
      </p:nvGrpSpPr>
      <p:grpSpPr>
        <a:xfrm>
          <a:off x="0" y="0"/>
          <a:ext cx="0" cy="0"/>
          <a:chOff x="0" y="0"/>
          <a:chExt cx="0" cy="0"/>
        </a:xfrm>
      </p:grpSpPr>
      <p:pic>
        <p:nvPicPr>
          <p:cNvPr id="79" name="Google Shape;79;p17"/>
          <p:cNvPicPr preferRelativeResize="0"/>
          <p:nvPr/>
        </p:nvPicPr>
        <p:blipFill rotWithShape="1">
          <a:blip r:embed="rId3">
            <a:alphaModFix/>
          </a:blip>
          <a:srcRect b="17591" l="0" r="0" t="0"/>
          <a:stretch/>
        </p:blipFill>
        <p:spPr>
          <a:xfrm>
            <a:off x="5078350" y="447675"/>
            <a:ext cx="1590944" cy="1010446"/>
          </a:xfrm>
          <a:prstGeom prst="rect">
            <a:avLst/>
          </a:prstGeom>
          <a:noFill/>
          <a:ln>
            <a:noFill/>
          </a:ln>
        </p:spPr>
      </p:pic>
      <p:sp>
        <p:nvSpPr>
          <p:cNvPr id="80" name="Google Shape;80;p17"/>
          <p:cNvSpPr/>
          <p:nvPr>
            <p:ph idx="2" type="pic"/>
          </p:nvPr>
        </p:nvSpPr>
        <p:spPr>
          <a:xfrm>
            <a:off x="2752725" y="1527176"/>
            <a:ext cx="5400675" cy="2719388"/>
          </a:xfrm>
          <a:prstGeom prst="rect">
            <a:avLst/>
          </a:prstGeom>
          <a:noFill/>
          <a:ln>
            <a:noFill/>
          </a:ln>
        </p:spPr>
      </p:sp>
      <p:pic>
        <p:nvPicPr>
          <p:cNvPr id="81" name="Google Shape;81;p17"/>
          <p:cNvPicPr preferRelativeResize="0"/>
          <p:nvPr/>
        </p:nvPicPr>
        <p:blipFill rotWithShape="1">
          <a:blip r:embed="rId4">
            <a:alphaModFix/>
          </a:blip>
          <a:srcRect b="0" l="0" r="0" t="0"/>
          <a:stretch/>
        </p:blipFill>
        <p:spPr>
          <a:xfrm>
            <a:off x="5463907" y="4387903"/>
            <a:ext cx="812714" cy="495248"/>
          </a:xfrm>
          <a:prstGeom prst="rect">
            <a:avLst/>
          </a:prstGeom>
          <a:noFill/>
          <a:ln>
            <a:noFill/>
          </a:ln>
        </p:spPr>
      </p:pic>
      <p:sp>
        <p:nvSpPr>
          <p:cNvPr id="82" name="Google Shape;82;p17"/>
          <p:cNvSpPr txBox="1"/>
          <p:nvPr>
            <p:ph type="ctrTitle"/>
          </p:nvPr>
        </p:nvSpPr>
        <p:spPr>
          <a:xfrm>
            <a:off x="1362074" y="1771650"/>
            <a:ext cx="3971925" cy="86082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7"/>
          <p:cNvSpPr txBox="1"/>
          <p:nvPr>
            <p:ph idx="1" type="subTitle"/>
          </p:nvPr>
        </p:nvSpPr>
        <p:spPr>
          <a:xfrm>
            <a:off x="1362074" y="2701528"/>
            <a:ext cx="3959225" cy="468000"/>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Clr>
                <a:schemeClr val="dk1"/>
              </a:buClr>
              <a:buSzPts val="1400"/>
              <a:buNone/>
              <a:defRPr b="1" sz="1400"/>
            </a:lvl1pPr>
            <a:lvl2pPr lvl="1" algn="ctr">
              <a:lnSpc>
                <a:spcPct val="100000"/>
              </a:lnSpc>
              <a:spcBef>
                <a:spcPts val="300"/>
              </a:spcBef>
              <a:spcAft>
                <a:spcPts val="0"/>
              </a:spcAft>
              <a:buClr>
                <a:schemeClr val="dk1"/>
              </a:buClr>
              <a:buSzPts val="1500"/>
              <a:buNone/>
              <a:defRPr sz="1500"/>
            </a:lvl2pPr>
            <a:lvl3pPr lvl="2" algn="ctr">
              <a:lnSpc>
                <a:spcPct val="100000"/>
              </a:lnSpc>
              <a:spcBef>
                <a:spcPts val="300"/>
              </a:spcBef>
              <a:spcAft>
                <a:spcPts val="0"/>
              </a:spcAft>
              <a:buClr>
                <a:schemeClr val="dk1"/>
              </a:buClr>
              <a:buSzPts val="1350"/>
              <a:buNone/>
              <a:defRPr sz="1350"/>
            </a:lvl3pPr>
            <a:lvl4pPr lvl="3" algn="ctr">
              <a:lnSpc>
                <a:spcPct val="100000"/>
              </a:lnSpc>
              <a:spcBef>
                <a:spcPts val="300"/>
              </a:spcBef>
              <a:spcAft>
                <a:spcPts val="0"/>
              </a:spcAft>
              <a:buClr>
                <a:schemeClr val="dk1"/>
              </a:buClr>
              <a:buSzPts val="1200"/>
              <a:buNone/>
              <a:defRPr sz="1200"/>
            </a:lvl4pPr>
            <a:lvl5pPr lvl="4" algn="ctr">
              <a:lnSpc>
                <a:spcPct val="100000"/>
              </a:lnSpc>
              <a:spcBef>
                <a:spcPts val="300"/>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84" name="Google Shape;84;p17"/>
          <p:cNvSpPr txBox="1"/>
          <p:nvPr>
            <p:ph idx="3" type="body"/>
          </p:nvPr>
        </p:nvSpPr>
        <p:spPr>
          <a:xfrm>
            <a:off x="736599" y="4461813"/>
            <a:ext cx="2016125" cy="447675"/>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600"/>
              </a:spcBef>
              <a:spcAft>
                <a:spcPts val="0"/>
              </a:spcAft>
              <a:buClr>
                <a:schemeClr val="dk1"/>
              </a:buClr>
              <a:buSzPts val="800"/>
              <a:buNone/>
              <a:defRPr sz="800"/>
            </a:lvl1pPr>
            <a:lvl2pPr indent="-228600" lvl="1" marL="914400" algn="l">
              <a:lnSpc>
                <a:spcPct val="100000"/>
              </a:lnSpc>
              <a:spcBef>
                <a:spcPts val="300"/>
              </a:spcBef>
              <a:spcAft>
                <a:spcPts val="0"/>
              </a:spcAft>
              <a:buClr>
                <a:schemeClr val="dk1"/>
              </a:buClr>
              <a:buSzPts val="800"/>
              <a:buNone/>
              <a:defRPr sz="800"/>
            </a:lvl2pPr>
            <a:lvl3pPr indent="-228600" lvl="2" marL="1371600" algn="l">
              <a:lnSpc>
                <a:spcPct val="100000"/>
              </a:lnSpc>
              <a:spcBef>
                <a:spcPts val="300"/>
              </a:spcBef>
              <a:spcAft>
                <a:spcPts val="0"/>
              </a:spcAft>
              <a:buClr>
                <a:schemeClr val="dk1"/>
              </a:buClr>
              <a:buSzPts val="800"/>
              <a:buNone/>
              <a:defRPr sz="800"/>
            </a:lvl3pPr>
            <a:lvl4pPr indent="-228600" lvl="3" marL="1828800" algn="l">
              <a:lnSpc>
                <a:spcPct val="100000"/>
              </a:lnSpc>
              <a:spcBef>
                <a:spcPts val="300"/>
              </a:spcBef>
              <a:spcAft>
                <a:spcPts val="0"/>
              </a:spcAft>
              <a:buClr>
                <a:schemeClr val="dk1"/>
              </a:buClr>
              <a:buSzPts val="800"/>
              <a:buNone/>
              <a:defRPr sz="800"/>
            </a:lvl4pPr>
            <a:lvl5pPr indent="-228600" lvl="4" marL="2286000" algn="l">
              <a:lnSpc>
                <a:spcPct val="100000"/>
              </a:lnSpc>
              <a:spcBef>
                <a:spcPts val="300"/>
              </a:spcBef>
              <a:spcAft>
                <a:spcPts val="0"/>
              </a:spcAft>
              <a:buClr>
                <a:schemeClr val="dk1"/>
              </a:buClr>
              <a:buSzPts val="800"/>
              <a:buNone/>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PM Titel-/Schlussfolie" showMasterSp="0">
  <p:cSld name="DPM Titel-/Schlussfolie">
    <p:bg>
      <p:bgPr>
        <a:blipFill>
          <a:blip r:embed="rId2">
            <a:alphaModFix/>
          </a:blip>
          <a:stretch>
            <a:fillRect/>
          </a:stretch>
        </a:blipFill>
      </p:bgPr>
    </p:bg>
    <p:spTree>
      <p:nvGrpSpPr>
        <p:cNvPr id="85" name="Shape 85"/>
        <p:cNvGrpSpPr/>
        <p:nvPr/>
      </p:nvGrpSpPr>
      <p:grpSpPr>
        <a:xfrm>
          <a:off x="0" y="0"/>
          <a:ext cx="0" cy="0"/>
          <a:chOff x="0" y="0"/>
          <a:chExt cx="0" cy="0"/>
        </a:xfrm>
      </p:grpSpPr>
      <p:pic>
        <p:nvPicPr>
          <p:cNvPr id="86" name="Google Shape;86;p18"/>
          <p:cNvPicPr preferRelativeResize="0"/>
          <p:nvPr/>
        </p:nvPicPr>
        <p:blipFill rotWithShape="1">
          <a:blip r:embed="rId3">
            <a:alphaModFix/>
          </a:blip>
          <a:srcRect b="17591" l="0" r="0" t="0"/>
          <a:stretch/>
        </p:blipFill>
        <p:spPr>
          <a:xfrm>
            <a:off x="5076820" y="447675"/>
            <a:ext cx="1594004" cy="1010446"/>
          </a:xfrm>
          <a:prstGeom prst="rect">
            <a:avLst/>
          </a:prstGeom>
          <a:noFill/>
          <a:ln>
            <a:noFill/>
          </a:ln>
        </p:spPr>
      </p:pic>
      <p:sp>
        <p:nvSpPr>
          <p:cNvPr id="87" name="Google Shape;87;p18"/>
          <p:cNvSpPr/>
          <p:nvPr>
            <p:ph idx="2" type="pic"/>
          </p:nvPr>
        </p:nvSpPr>
        <p:spPr>
          <a:xfrm>
            <a:off x="2752725" y="1527176"/>
            <a:ext cx="5400675" cy="2719388"/>
          </a:xfrm>
          <a:prstGeom prst="rect">
            <a:avLst/>
          </a:prstGeom>
          <a:noFill/>
          <a:ln>
            <a:noFill/>
          </a:ln>
        </p:spPr>
      </p:sp>
      <p:pic>
        <p:nvPicPr>
          <p:cNvPr id="88" name="Google Shape;88;p18"/>
          <p:cNvPicPr preferRelativeResize="0"/>
          <p:nvPr/>
        </p:nvPicPr>
        <p:blipFill rotWithShape="1">
          <a:blip r:embed="rId4">
            <a:alphaModFix/>
          </a:blip>
          <a:srcRect b="0" l="0" r="0" t="0"/>
          <a:stretch/>
        </p:blipFill>
        <p:spPr>
          <a:xfrm>
            <a:off x="5463907" y="4387903"/>
            <a:ext cx="812714" cy="495248"/>
          </a:xfrm>
          <a:prstGeom prst="rect">
            <a:avLst/>
          </a:prstGeom>
          <a:noFill/>
          <a:ln>
            <a:noFill/>
          </a:ln>
        </p:spPr>
      </p:pic>
      <p:sp>
        <p:nvSpPr>
          <p:cNvPr id="89" name="Google Shape;89;p18"/>
          <p:cNvSpPr txBox="1"/>
          <p:nvPr>
            <p:ph type="ctrTitle"/>
          </p:nvPr>
        </p:nvSpPr>
        <p:spPr>
          <a:xfrm>
            <a:off x="1362074" y="1771650"/>
            <a:ext cx="3971925" cy="86082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8"/>
          <p:cNvSpPr txBox="1"/>
          <p:nvPr>
            <p:ph idx="1" type="subTitle"/>
          </p:nvPr>
        </p:nvSpPr>
        <p:spPr>
          <a:xfrm>
            <a:off x="1362074" y="2701528"/>
            <a:ext cx="3959225" cy="468000"/>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Clr>
                <a:schemeClr val="dk1"/>
              </a:buClr>
              <a:buSzPts val="1400"/>
              <a:buNone/>
              <a:defRPr b="1" sz="1400"/>
            </a:lvl1pPr>
            <a:lvl2pPr lvl="1" algn="ctr">
              <a:lnSpc>
                <a:spcPct val="100000"/>
              </a:lnSpc>
              <a:spcBef>
                <a:spcPts val="300"/>
              </a:spcBef>
              <a:spcAft>
                <a:spcPts val="0"/>
              </a:spcAft>
              <a:buClr>
                <a:schemeClr val="dk1"/>
              </a:buClr>
              <a:buSzPts val="1500"/>
              <a:buNone/>
              <a:defRPr sz="1500"/>
            </a:lvl2pPr>
            <a:lvl3pPr lvl="2" algn="ctr">
              <a:lnSpc>
                <a:spcPct val="100000"/>
              </a:lnSpc>
              <a:spcBef>
                <a:spcPts val="300"/>
              </a:spcBef>
              <a:spcAft>
                <a:spcPts val="0"/>
              </a:spcAft>
              <a:buClr>
                <a:schemeClr val="dk1"/>
              </a:buClr>
              <a:buSzPts val="1350"/>
              <a:buNone/>
              <a:defRPr sz="1350"/>
            </a:lvl3pPr>
            <a:lvl4pPr lvl="3" algn="ctr">
              <a:lnSpc>
                <a:spcPct val="100000"/>
              </a:lnSpc>
              <a:spcBef>
                <a:spcPts val="300"/>
              </a:spcBef>
              <a:spcAft>
                <a:spcPts val="0"/>
              </a:spcAft>
              <a:buClr>
                <a:schemeClr val="dk1"/>
              </a:buClr>
              <a:buSzPts val="1200"/>
              <a:buNone/>
              <a:defRPr sz="1200"/>
            </a:lvl4pPr>
            <a:lvl5pPr lvl="4" algn="ctr">
              <a:lnSpc>
                <a:spcPct val="100000"/>
              </a:lnSpc>
              <a:spcBef>
                <a:spcPts val="300"/>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91" name="Google Shape;91;p18"/>
          <p:cNvSpPr txBox="1"/>
          <p:nvPr>
            <p:ph idx="3" type="body"/>
          </p:nvPr>
        </p:nvSpPr>
        <p:spPr>
          <a:xfrm>
            <a:off x="736599" y="4461813"/>
            <a:ext cx="2016125" cy="447675"/>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600"/>
              </a:spcBef>
              <a:spcAft>
                <a:spcPts val="0"/>
              </a:spcAft>
              <a:buClr>
                <a:schemeClr val="dk1"/>
              </a:buClr>
              <a:buSzPts val="800"/>
              <a:buNone/>
              <a:defRPr sz="800"/>
            </a:lvl1pPr>
            <a:lvl2pPr indent="-228600" lvl="1" marL="914400" algn="l">
              <a:lnSpc>
                <a:spcPct val="100000"/>
              </a:lnSpc>
              <a:spcBef>
                <a:spcPts val="300"/>
              </a:spcBef>
              <a:spcAft>
                <a:spcPts val="0"/>
              </a:spcAft>
              <a:buClr>
                <a:schemeClr val="dk1"/>
              </a:buClr>
              <a:buSzPts val="800"/>
              <a:buNone/>
              <a:defRPr sz="800"/>
            </a:lvl2pPr>
            <a:lvl3pPr indent="-228600" lvl="2" marL="1371600" algn="l">
              <a:lnSpc>
                <a:spcPct val="100000"/>
              </a:lnSpc>
              <a:spcBef>
                <a:spcPts val="300"/>
              </a:spcBef>
              <a:spcAft>
                <a:spcPts val="0"/>
              </a:spcAft>
              <a:buClr>
                <a:schemeClr val="dk1"/>
              </a:buClr>
              <a:buSzPts val="800"/>
              <a:buNone/>
              <a:defRPr sz="800"/>
            </a:lvl3pPr>
            <a:lvl4pPr indent="-228600" lvl="3" marL="1828800" algn="l">
              <a:lnSpc>
                <a:spcPct val="100000"/>
              </a:lnSpc>
              <a:spcBef>
                <a:spcPts val="300"/>
              </a:spcBef>
              <a:spcAft>
                <a:spcPts val="0"/>
              </a:spcAft>
              <a:buClr>
                <a:schemeClr val="dk1"/>
              </a:buClr>
              <a:buSzPts val="800"/>
              <a:buNone/>
              <a:defRPr sz="800"/>
            </a:lvl4pPr>
            <a:lvl5pPr indent="-228600" lvl="4" marL="2286000" algn="l">
              <a:lnSpc>
                <a:spcPct val="100000"/>
              </a:lnSpc>
              <a:spcBef>
                <a:spcPts val="300"/>
              </a:spcBef>
              <a:spcAft>
                <a:spcPts val="0"/>
              </a:spcAft>
              <a:buClr>
                <a:schemeClr val="dk1"/>
              </a:buClr>
              <a:buSzPts val="800"/>
              <a:buNone/>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MA Titel-/Schlussfolie" showMasterSp="0">
  <p:cSld name="3_BMA Titel-/Schlussfolie">
    <p:bg>
      <p:bgPr>
        <a:blipFill>
          <a:blip r:embed="rId2">
            <a:alphaModFix/>
          </a:blip>
          <a:stretch>
            <a:fillRect/>
          </a:stretch>
        </a:blipFill>
      </p:bgPr>
    </p:bg>
    <p:spTree>
      <p:nvGrpSpPr>
        <p:cNvPr id="92" name="Shape 92"/>
        <p:cNvGrpSpPr/>
        <p:nvPr/>
      </p:nvGrpSpPr>
      <p:grpSpPr>
        <a:xfrm>
          <a:off x="0" y="0"/>
          <a:ext cx="0" cy="0"/>
          <a:chOff x="0" y="0"/>
          <a:chExt cx="0" cy="0"/>
        </a:xfrm>
      </p:grpSpPr>
      <p:pic>
        <p:nvPicPr>
          <p:cNvPr id="93" name="Google Shape;93;p19"/>
          <p:cNvPicPr preferRelativeResize="0"/>
          <p:nvPr/>
        </p:nvPicPr>
        <p:blipFill rotWithShape="1">
          <a:blip r:embed="rId3">
            <a:alphaModFix/>
          </a:blip>
          <a:srcRect b="17591" l="0" r="0" t="0"/>
          <a:stretch/>
        </p:blipFill>
        <p:spPr>
          <a:xfrm>
            <a:off x="5076820" y="447675"/>
            <a:ext cx="1594004" cy="1010446"/>
          </a:xfrm>
          <a:prstGeom prst="rect">
            <a:avLst/>
          </a:prstGeom>
          <a:noFill/>
          <a:ln>
            <a:noFill/>
          </a:ln>
        </p:spPr>
      </p:pic>
      <p:sp>
        <p:nvSpPr>
          <p:cNvPr id="94" name="Google Shape;94;p19"/>
          <p:cNvSpPr/>
          <p:nvPr>
            <p:ph idx="2" type="pic"/>
          </p:nvPr>
        </p:nvSpPr>
        <p:spPr>
          <a:xfrm>
            <a:off x="2752725" y="1527176"/>
            <a:ext cx="5400675" cy="2719388"/>
          </a:xfrm>
          <a:prstGeom prst="rect">
            <a:avLst/>
          </a:prstGeom>
          <a:noFill/>
          <a:ln>
            <a:noFill/>
          </a:ln>
        </p:spPr>
      </p:sp>
      <p:pic>
        <p:nvPicPr>
          <p:cNvPr id="95" name="Google Shape;95;p19"/>
          <p:cNvPicPr preferRelativeResize="0"/>
          <p:nvPr/>
        </p:nvPicPr>
        <p:blipFill rotWithShape="1">
          <a:blip r:embed="rId4">
            <a:alphaModFix/>
          </a:blip>
          <a:srcRect b="0" l="0" r="0" t="0"/>
          <a:stretch/>
        </p:blipFill>
        <p:spPr>
          <a:xfrm>
            <a:off x="5463907" y="4387903"/>
            <a:ext cx="812714" cy="495248"/>
          </a:xfrm>
          <a:prstGeom prst="rect">
            <a:avLst/>
          </a:prstGeom>
          <a:noFill/>
          <a:ln>
            <a:noFill/>
          </a:ln>
        </p:spPr>
      </p:pic>
      <p:sp>
        <p:nvSpPr>
          <p:cNvPr id="96" name="Google Shape;96;p19"/>
          <p:cNvSpPr txBox="1"/>
          <p:nvPr>
            <p:ph type="ctrTitle"/>
          </p:nvPr>
        </p:nvSpPr>
        <p:spPr>
          <a:xfrm>
            <a:off x="1362074" y="1771650"/>
            <a:ext cx="3971925" cy="86082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19"/>
          <p:cNvSpPr txBox="1"/>
          <p:nvPr>
            <p:ph idx="1" type="subTitle"/>
          </p:nvPr>
        </p:nvSpPr>
        <p:spPr>
          <a:xfrm>
            <a:off x="1362074" y="2701528"/>
            <a:ext cx="3959225" cy="468000"/>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Clr>
                <a:schemeClr val="dk1"/>
              </a:buClr>
              <a:buSzPts val="1400"/>
              <a:buNone/>
              <a:defRPr b="1" sz="1400"/>
            </a:lvl1pPr>
            <a:lvl2pPr lvl="1" algn="ctr">
              <a:lnSpc>
                <a:spcPct val="100000"/>
              </a:lnSpc>
              <a:spcBef>
                <a:spcPts val="300"/>
              </a:spcBef>
              <a:spcAft>
                <a:spcPts val="0"/>
              </a:spcAft>
              <a:buClr>
                <a:schemeClr val="dk1"/>
              </a:buClr>
              <a:buSzPts val="1500"/>
              <a:buNone/>
              <a:defRPr sz="1500"/>
            </a:lvl2pPr>
            <a:lvl3pPr lvl="2" algn="ctr">
              <a:lnSpc>
                <a:spcPct val="100000"/>
              </a:lnSpc>
              <a:spcBef>
                <a:spcPts val="300"/>
              </a:spcBef>
              <a:spcAft>
                <a:spcPts val="0"/>
              </a:spcAft>
              <a:buClr>
                <a:schemeClr val="dk1"/>
              </a:buClr>
              <a:buSzPts val="1350"/>
              <a:buNone/>
              <a:defRPr sz="1350"/>
            </a:lvl3pPr>
            <a:lvl4pPr lvl="3" algn="ctr">
              <a:lnSpc>
                <a:spcPct val="100000"/>
              </a:lnSpc>
              <a:spcBef>
                <a:spcPts val="300"/>
              </a:spcBef>
              <a:spcAft>
                <a:spcPts val="0"/>
              </a:spcAft>
              <a:buClr>
                <a:schemeClr val="dk1"/>
              </a:buClr>
              <a:buSzPts val="1200"/>
              <a:buNone/>
              <a:defRPr sz="1200"/>
            </a:lvl4pPr>
            <a:lvl5pPr lvl="4" algn="ctr">
              <a:lnSpc>
                <a:spcPct val="100000"/>
              </a:lnSpc>
              <a:spcBef>
                <a:spcPts val="300"/>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98" name="Google Shape;98;p19"/>
          <p:cNvSpPr txBox="1"/>
          <p:nvPr>
            <p:ph idx="3" type="body"/>
          </p:nvPr>
        </p:nvSpPr>
        <p:spPr>
          <a:xfrm>
            <a:off x="736599" y="4461813"/>
            <a:ext cx="2016125" cy="447675"/>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600"/>
              </a:spcBef>
              <a:spcAft>
                <a:spcPts val="0"/>
              </a:spcAft>
              <a:buClr>
                <a:schemeClr val="dk1"/>
              </a:buClr>
              <a:buSzPts val="800"/>
              <a:buNone/>
              <a:defRPr sz="800"/>
            </a:lvl1pPr>
            <a:lvl2pPr indent="-228600" lvl="1" marL="914400" algn="l">
              <a:lnSpc>
                <a:spcPct val="100000"/>
              </a:lnSpc>
              <a:spcBef>
                <a:spcPts val="300"/>
              </a:spcBef>
              <a:spcAft>
                <a:spcPts val="0"/>
              </a:spcAft>
              <a:buClr>
                <a:schemeClr val="dk1"/>
              </a:buClr>
              <a:buSzPts val="800"/>
              <a:buNone/>
              <a:defRPr sz="800"/>
            </a:lvl2pPr>
            <a:lvl3pPr indent="-228600" lvl="2" marL="1371600" algn="l">
              <a:lnSpc>
                <a:spcPct val="100000"/>
              </a:lnSpc>
              <a:spcBef>
                <a:spcPts val="300"/>
              </a:spcBef>
              <a:spcAft>
                <a:spcPts val="0"/>
              </a:spcAft>
              <a:buClr>
                <a:schemeClr val="dk1"/>
              </a:buClr>
              <a:buSzPts val="800"/>
              <a:buNone/>
              <a:defRPr sz="800"/>
            </a:lvl3pPr>
            <a:lvl4pPr indent="-228600" lvl="3" marL="1828800" algn="l">
              <a:lnSpc>
                <a:spcPct val="100000"/>
              </a:lnSpc>
              <a:spcBef>
                <a:spcPts val="300"/>
              </a:spcBef>
              <a:spcAft>
                <a:spcPts val="0"/>
              </a:spcAft>
              <a:buClr>
                <a:schemeClr val="dk1"/>
              </a:buClr>
              <a:buSzPts val="800"/>
              <a:buNone/>
              <a:defRPr sz="800"/>
            </a:lvl4pPr>
            <a:lvl5pPr indent="-228600" lvl="4" marL="2286000" algn="l">
              <a:lnSpc>
                <a:spcPct val="100000"/>
              </a:lnSpc>
              <a:spcBef>
                <a:spcPts val="300"/>
              </a:spcBef>
              <a:spcAft>
                <a:spcPts val="0"/>
              </a:spcAft>
              <a:buClr>
                <a:schemeClr val="dk1"/>
              </a:buClr>
              <a:buSzPts val="800"/>
              <a:buNone/>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K Titel-/Schlussfolie" showMasterSp="0">
  <p:cSld name="GUK Titel-/Schlussfolie">
    <p:bg>
      <p:bgPr>
        <a:blipFill>
          <a:blip r:embed="rId2">
            <a:alphaModFix/>
          </a:blip>
          <a:stretch>
            <a:fillRect/>
          </a:stretch>
        </a:blipFill>
      </p:bgPr>
    </p:bg>
    <p:spTree>
      <p:nvGrpSpPr>
        <p:cNvPr id="99" name="Shape 99"/>
        <p:cNvGrpSpPr/>
        <p:nvPr/>
      </p:nvGrpSpPr>
      <p:grpSpPr>
        <a:xfrm>
          <a:off x="0" y="0"/>
          <a:ext cx="0" cy="0"/>
          <a:chOff x="0" y="0"/>
          <a:chExt cx="0" cy="0"/>
        </a:xfrm>
      </p:grpSpPr>
      <p:pic>
        <p:nvPicPr>
          <p:cNvPr id="100" name="Google Shape;100;p20"/>
          <p:cNvPicPr preferRelativeResize="0"/>
          <p:nvPr/>
        </p:nvPicPr>
        <p:blipFill rotWithShape="1">
          <a:blip r:embed="rId3">
            <a:alphaModFix/>
          </a:blip>
          <a:srcRect b="17591" l="0" r="0" t="0"/>
          <a:stretch/>
        </p:blipFill>
        <p:spPr>
          <a:xfrm>
            <a:off x="5076820" y="447675"/>
            <a:ext cx="1594004" cy="1010446"/>
          </a:xfrm>
          <a:prstGeom prst="rect">
            <a:avLst/>
          </a:prstGeom>
          <a:noFill/>
          <a:ln>
            <a:noFill/>
          </a:ln>
        </p:spPr>
      </p:pic>
      <p:sp>
        <p:nvSpPr>
          <p:cNvPr id="101" name="Google Shape;101;p20"/>
          <p:cNvSpPr/>
          <p:nvPr>
            <p:ph idx="2" type="pic"/>
          </p:nvPr>
        </p:nvSpPr>
        <p:spPr>
          <a:xfrm>
            <a:off x="2752725" y="1527176"/>
            <a:ext cx="5400675" cy="2719388"/>
          </a:xfrm>
          <a:prstGeom prst="rect">
            <a:avLst/>
          </a:prstGeom>
          <a:noFill/>
          <a:ln>
            <a:noFill/>
          </a:ln>
        </p:spPr>
      </p:sp>
      <p:pic>
        <p:nvPicPr>
          <p:cNvPr id="102" name="Google Shape;102;p20"/>
          <p:cNvPicPr preferRelativeResize="0"/>
          <p:nvPr/>
        </p:nvPicPr>
        <p:blipFill rotWithShape="1">
          <a:blip r:embed="rId4">
            <a:alphaModFix/>
          </a:blip>
          <a:srcRect b="0" l="0" r="0" t="0"/>
          <a:stretch/>
        </p:blipFill>
        <p:spPr>
          <a:xfrm>
            <a:off x="5463907" y="4387903"/>
            <a:ext cx="812714" cy="495248"/>
          </a:xfrm>
          <a:prstGeom prst="rect">
            <a:avLst/>
          </a:prstGeom>
          <a:noFill/>
          <a:ln>
            <a:noFill/>
          </a:ln>
        </p:spPr>
      </p:pic>
      <p:sp>
        <p:nvSpPr>
          <p:cNvPr id="103" name="Google Shape;103;p20"/>
          <p:cNvSpPr txBox="1"/>
          <p:nvPr>
            <p:ph type="ctrTitle"/>
          </p:nvPr>
        </p:nvSpPr>
        <p:spPr>
          <a:xfrm>
            <a:off x="1362074" y="1771650"/>
            <a:ext cx="3971925" cy="86082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20"/>
          <p:cNvSpPr txBox="1"/>
          <p:nvPr>
            <p:ph idx="1" type="subTitle"/>
          </p:nvPr>
        </p:nvSpPr>
        <p:spPr>
          <a:xfrm>
            <a:off x="1362074" y="2701528"/>
            <a:ext cx="3959225" cy="468000"/>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Clr>
                <a:schemeClr val="dk1"/>
              </a:buClr>
              <a:buSzPts val="1400"/>
              <a:buNone/>
              <a:defRPr b="1" sz="1400"/>
            </a:lvl1pPr>
            <a:lvl2pPr lvl="1" algn="ctr">
              <a:lnSpc>
                <a:spcPct val="100000"/>
              </a:lnSpc>
              <a:spcBef>
                <a:spcPts val="300"/>
              </a:spcBef>
              <a:spcAft>
                <a:spcPts val="0"/>
              </a:spcAft>
              <a:buClr>
                <a:schemeClr val="dk1"/>
              </a:buClr>
              <a:buSzPts val="1500"/>
              <a:buNone/>
              <a:defRPr sz="1500"/>
            </a:lvl2pPr>
            <a:lvl3pPr lvl="2" algn="ctr">
              <a:lnSpc>
                <a:spcPct val="100000"/>
              </a:lnSpc>
              <a:spcBef>
                <a:spcPts val="300"/>
              </a:spcBef>
              <a:spcAft>
                <a:spcPts val="0"/>
              </a:spcAft>
              <a:buClr>
                <a:schemeClr val="dk1"/>
              </a:buClr>
              <a:buSzPts val="1350"/>
              <a:buNone/>
              <a:defRPr sz="1350"/>
            </a:lvl3pPr>
            <a:lvl4pPr lvl="3" algn="ctr">
              <a:lnSpc>
                <a:spcPct val="100000"/>
              </a:lnSpc>
              <a:spcBef>
                <a:spcPts val="300"/>
              </a:spcBef>
              <a:spcAft>
                <a:spcPts val="0"/>
              </a:spcAft>
              <a:buClr>
                <a:schemeClr val="dk1"/>
              </a:buClr>
              <a:buSzPts val="1200"/>
              <a:buNone/>
              <a:defRPr sz="1200"/>
            </a:lvl4pPr>
            <a:lvl5pPr lvl="4" algn="ctr">
              <a:lnSpc>
                <a:spcPct val="100000"/>
              </a:lnSpc>
              <a:spcBef>
                <a:spcPts val="300"/>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05" name="Google Shape;105;p20"/>
          <p:cNvSpPr txBox="1"/>
          <p:nvPr>
            <p:ph idx="3" type="body"/>
          </p:nvPr>
        </p:nvSpPr>
        <p:spPr>
          <a:xfrm>
            <a:off x="736599" y="4461813"/>
            <a:ext cx="2016125" cy="447675"/>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600"/>
              </a:spcBef>
              <a:spcAft>
                <a:spcPts val="0"/>
              </a:spcAft>
              <a:buClr>
                <a:schemeClr val="dk1"/>
              </a:buClr>
              <a:buSzPts val="800"/>
              <a:buNone/>
              <a:defRPr sz="800"/>
            </a:lvl1pPr>
            <a:lvl2pPr indent="-228600" lvl="1" marL="914400" algn="l">
              <a:lnSpc>
                <a:spcPct val="100000"/>
              </a:lnSpc>
              <a:spcBef>
                <a:spcPts val="300"/>
              </a:spcBef>
              <a:spcAft>
                <a:spcPts val="0"/>
              </a:spcAft>
              <a:buClr>
                <a:schemeClr val="dk1"/>
              </a:buClr>
              <a:buSzPts val="800"/>
              <a:buNone/>
              <a:defRPr sz="800"/>
            </a:lvl2pPr>
            <a:lvl3pPr indent="-228600" lvl="2" marL="1371600" algn="l">
              <a:lnSpc>
                <a:spcPct val="100000"/>
              </a:lnSpc>
              <a:spcBef>
                <a:spcPts val="300"/>
              </a:spcBef>
              <a:spcAft>
                <a:spcPts val="0"/>
              </a:spcAft>
              <a:buClr>
                <a:schemeClr val="dk1"/>
              </a:buClr>
              <a:buSzPts val="800"/>
              <a:buNone/>
              <a:defRPr sz="800"/>
            </a:lvl3pPr>
            <a:lvl4pPr indent="-228600" lvl="3" marL="1828800" algn="l">
              <a:lnSpc>
                <a:spcPct val="100000"/>
              </a:lnSpc>
              <a:spcBef>
                <a:spcPts val="300"/>
              </a:spcBef>
              <a:spcAft>
                <a:spcPts val="0"/>
              </a:spcAft>
              <a:buClr>
                <a:schemeClr val="dk1"/>
              </a:buClr>
              <a:buSzPts val="800"/>
              <a:buNone/>
              <a:defRPr sz="800"/>
            </a:lvl4pPr>
            <a:lvl5pPr indent="-228600" lvl="4" marL="2286000" algn="l">
              <a:lnSpc>
                <a:spcPct val="100000"/>
              </a:lnSpc>
              <a:spcBef>
                <a:spcPts val="300"/>
              </a:spcBef>
              <a:spcAft>
                <a:spcPts val="0"/>
              </a:spcAft>
              <a:buClr>
                <a:schemeClr val="dk1"/>
              </a:buClr>
              <a:buSzPts val="800"/>
              <a:buNone/>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B Titel-/Schlussfolie" showMasterSp="0">
  <p:cSld name="HEB Titel-/Schlussfolie">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id="107" name="Google Shape;107;p21"/>
          <p:cNvPicPr preferRelativeResize="0"/>
          <p:nvPr/>
        </p:nvPicPr>
        <p:blipFill rotWithShape="1">
          <a:blip r:embed="rId3">
            <a:alphaModFix/>
          </a:blip>
          <a:srcRect b="17591" l="0" r="0" t="0"/>
          <a:stretch/>
        </p:blipFill>
        <p:spPr>
          <a:xfrm>
            <a:off x="5076820" y="447675"/>
            <a:ext cx="1594004" cy="1010446"/>
          </a:xfrm>
          <a:prstGeom prst="rect">
            <a:avLst/>
          </a:prstGeom>
          <a:noFill/>
          <a:ln>
            <a:noFill/>
          </a:ln>
        </p:spPr>
      </p:pic>
      <p:sp>
        <p:nvSpPr>
          <p:cNvPr id="108" name="Google Shape;108;p21"/>
          <p:cNvSpPr/>
          <p:nvPr>
            <p:ph idx="2" type="pic"/>
          </p:nvPr>
        </p:nvSpPr>
        <p:spPr>
          <a:xfrm>
            <a:off x="2752725" y="1527176"/>
            <a:ext cx="5400675" cy="2719388"/>
          </a:xfrm>
          <a:prstGeom prst="rect">
            <a:avLst/>
          </a:prstGeom>
          <a:noFill/>
          <a:ln>
            <a:noFill/>
          </a:ln>
        </p:spPr>
      </p:sp>
      <p:pic>
        <p:nvPicPr>
          <p:cNvPr id="109" name="Google Shape;109;p21"/>
          <p:cNvPicPr preferRelativeResize="0"/>
          <p:nvPr/>
        </p:nvPicPr>
        <p:blipFill rotWithShape="1">
          <a:blip r:embed="rId4">
            <a:alphaModFix/>
          </a:blip>
          <a:srcRect b="0" l="0" r="0" t="0"/>
          <a:stretch/>
        </p:blipFill>
        <p:spPr>
          <a:xfrm>
            <a:off x="5463907" y="4387903"/>
            <a:ext cx="812714" cy="495248"/>
          </a:xfrm>
          <a:prstGeom prst="rect">
            <a:avLst/>
          </a:prstGeom>
          <a:noFill/>
          <a:ln>
            <a:noFill/>
          </a:ln>
        </p:spPr>
      </p:pic>
      <p:sp>
        <p:nvSpPr>
          <p:cNvPr id="110" name="Google Shape;110;p21"/>
          <p:cNvSpPr txBox="1"/>
          <p:nvPr>
            <p:ph type="ctrTitle"/>
          </p:nvPr>
        </p:nvSpPr>
        <p:spPr>
          <a:xfrm>
            <a:off x="1362074" y="1771650"/>
            <a:ext cx="3971925" cy="86082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21"/>
          <p:cNvSpPr txBox="1"/>
          <p:nvPr>
            <p:ph idx="1" type="subTitle"/>
          </p:nvPr>
        </p:nvSpPr>
        <p:spPr>
          <a:xfrm>
            <a:off x="1362074" y="2701528"/>
            <a:ext cx="3959225" cy="468000"/>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Clr>
                <a:schemeClr val="dk1"/>
              </a:buClr>
              <a:buSzPts val="1400"/>
              <a:buNone/>
              <a:defRPr b="1" sz="1400"/>
            </a:lvl1pPr>
            <a:lvl2pPr lvl="1" algn="ctr">
              <a:lnSpc>
                <a:spcPct val="100000"/>
              </a:lnSpc>
              <a:spcBef>
                <a:spcPts val="300"/>
              </a:spcBef>
              <a:spcAft>
                <a:spcPts val="0"/>
              </a:spcAft>
              <a:buClr>
                <a:schemeClr val="dk1"/>
              </a:buClr>
              <a:buSzPts val="1500"/>
              <a:buNone/>
              <a:defRPr sz="1500"/>
            </a:lvl2pPr>
            <a:lvl3pPr lvl="2" algn="ctr">
              <a:lnSpc>
                <a:spcPct val="100000"/>
              </a:lnSpc>
              <a:spcBef>
                <a:spcPts val="300"/>
              </a:spcBef>
              <a:spcAft>
                <a:spcPts val="0"/>
              </a:spcAft>
              <a:buClr>
                <a:schemeClr val="dk1"/>
              </a:buClr>
              <a:buSzPts val="1350"/>
              <a:buNone/>
              <a:defRPr sz="1350"/>
            </a:lvl3pPr>
            <a:lvl4pPr lvl="3" algn="ctr">
              <a:lnSpc>
                <a:spcPct val="100000"/>
              </a:lnSpc>
              <a:spcBef>
                <a:spcPts val="300"/>
              </a:spcBef>
              <a:spcAft>
                <a:spcPts val="0"/>
              </a:spcAft>
              <a:buClr>
                <a:schemeClr val="dk1"/>
              </a:buClr>
              <a:buSzPts val="1200"/>
              <a:buNone/>
              <a:defRPr sz="1200"/>
            </a:lvl4pPr>
            <a:lvl5pPr lvl="4" algn="ctr">
              <a:lnSpc>
                <a:spcPct val="100000"/>
              </a:lnSpc>
              <a:spcBef>
                <a:spcPts val="300"/>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12" name="Google Shape;112;p21"/>
          <p:cNvSpPr txBox="1"/>
          <p:nvPr>
            <p:ph idx="3" type="body"/>
          </p:nvPr>
        </p:nvSpPr>
        <p:spPr>
          <a:xfrm>
            <a:off x="736599" y="4461813"/>
            <a:ext cx="2016125" cy="447675"/>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600"/>
              </a:spcBef>
              <a:spcAft>
                <a:spcPts val="0"/>
              </a:spcAft>
              <a:buClr>
                <a:schemeClr val="dk1"/>
              </a:buClr>
              <a:buSzPts val="800"/>
              <a:buNone/>
              <a:defRPr sz="800"/>
            </a:lvl1pPr>
            <a:lvl2pPr indent="-228600" lvl="1" marL="914400" algn="l">
              <a:lnSpc>
                <a:spcPct val="100000"/>
              </a:lnSpc>
              <a:spcBef>
                <a:spcPts val="300"/>
              </a:spcBef>
              <a:spcAft>
                <a:spcPts val="0"/>
              </a:spcAft>
              <a:buClr>
                <a:schemeClr val="dk1"/>
              </a:buClr>
              <a:buSzPts val="800"/>
              <a:buNone/>
              <a:defRPr sz="800"/>
            </a:lvl2pPr>
            <a:lvl3pPr indent="-228600" lvl="2" marL="1371600" algn="l">
              <a:lnSpc>
                <a:spcPct val="100000"/>
              </a:lnSpc>
              <a:spcBef>
                <a:spcPts val="300"/>
              </a:spcBef>
              <a:spcAft>
                <a:spcPts val="0"/>
              </a:spcAft>
              <a:buClr>
                <a:schemeClr val="dk1"/>
              </a:buClr>
              <a:buSzPts val="800"/>
              <a:buNone/>
              <a:defRPr sz="800"/>
            </a:lvl3pPr>
            <a:lvl4pPr indent="-228600" lvl="3" marL="1828800" algn="l">
              <a:lnSpc>
                <a:spcPct val="100000"/>
              </a:lnSpc>
              <a:spcBef>
                <a:spcPts val="300"/>
              </a:spcBef>
              <a:spcAft>
                <a:spcPts val="0"/>
              </a:spcAft>
              <a:buClr>
                <a:schemeClr val="dk1"/>
              </a:buClr>
              <a:buSzPts val="800"/>
              <a:buNone/>
              <a:defRPr sz="800"/>
            </a:lvl4pPr>
            <a:lvl5pPr indent="-228600" lvl="4" marL="2286000" algn="l">
              <a:lnSpc>
                <a:spcPct val="100000"/>
              </a:lnSpc>
              <a:spcBef>
                <a:spcPts val="300"/>
              </a:spcBef>
              <a:spcAft>
                <a:spcPts val="0"/>
              </a:spcAft>
              <a:buClr>
                <a:schemeClr val="dk1"/>
              </a:buClr>
              <a:buSzPts val="800"/>
              <a:buNone/>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TB Titel-/Schlussfolie" showMasterSp="0">
  <p:cSld name="HTB Titel-/Schlussfolie">
    <p:bg>
      <p:bgPr>
        <a:blipFill>
          <a:blip r:embed="rId2">
            <a:alphaModFix/>
          </a:blip>
          <a:stretch>
            <a:fillRect/>
          </a:stretch>
        </a:blipFill>
      </p:bgPr>
    </p:bg>
    <p:spTree>
      <p:nvGrpSpPr>
        <p:cNvPr id="113" name="Shape 113"/>
        <p:cNvGrpSpPr/>
        <p:nvPr/>
      </p:nvGrpSpPr>
      <p:grpSpPr>
        <a:xfrm>
          <a:off x="0" y="0"/>
          <a:ext cx="0" cy="0"/>
          <a:chOff x="0" y="0"/>
          <a:chExt cx="0" cy="0"/>
        </a:xfrm>
      </p:grpSpPr>
      <p:pic>
        <p:nvPicPr>
          <p:cNvPr id="114" name="Google Shape;114;p22"/>
          <p:cNvPicPr preferRelativeResize="0"/>
          <p:nvPr/>
        </p:nvPicPr>
        <p:blipFill rotWithShape="1">
          <a:blip r:embed="rId3">
            <a:alphaModFix/>
          </a:blip>
          <a:srcRect b="17591" l="0" r="0" t="0"/>
          <a:stretch/>
        </p:blipFill>
        <p:spPr>
          <a:xfrm>
            <a:off x="5076820" y="447675"/>
            <a:ext cx="1594004" cy="1010446"/>
          </a:xfrm>
          <a:prstGeom prst="rect">
            <a:avLst/>
          </a:prstGeom>
          <a:noFill/>
          <a:ln>
            <a:noFill/>
          </a:ln>
        </p:spPr>
      </p:pic>
      <p:sp>
        <p:nvSpPr>
          <p:cNvPr id="115" name="Google Shape;115;p22"/>
          <p:cNvSpPr/>
          <p:nvPr>
            <p:ph idx="2" type="pic"/>
          </p:nvPr>
        </p:nvSpPr>
        <p:spPr>
          <a:xfrm>
            <a:off x="2752725" y="1527176"/>
            <a:ext cx="5400675" cy="2719388"/>
          </a:xfrm>
          <a:prstGeom prst="rect">
            <a:avLst/>
          </a:prstGeom>
          <a:noFill/>
          <a:ln>
            <a:noFill/>
          </a:ln>
        </p:spPr>
      </p:sp>
      <p:pic>
        <p:nvPicPr>
          <p:cNvPr id="116" name="Google Shape;116;p22"/>
          <p:cNvPicPr preferRelativeResize="0"/>
          <p:nvPr/>
        </p:nvPicPr>
        <p:blipFill rotWithShape="1">
          <a:blip r:embed="rId4">
            <a:alphaModFix/>
          </a:blip>
          <a:srcRect b="0" l="0" r="0" t="0"/>
          <a:stretch/>
        </p:blipFill>
        <p:spPr>
          <a:xfrm>
            <a:off x="5463907" y="4387903"/>
            <a:ext cx="812714" cy="495248"/>
          </a:xfrm>
          <a:prstGeom prst="rect">
            <a:avLst/>
          </a:prstGeom>
          <a:noFill/>
          <a:ln>
            <a:noFill/>
          </a:ln>
        </p:spPr>
      </p:pic>
      <p:sp>
        <p:nvSpPr>
          <p:cNvPr id="117" name="Google Shape;117;p22"/>
          <p:cNvSpPr txBox="1"/>
          <p:nvPr>
            <p:ph type="ctrTitle"/>
          </p:nvPr>
        </p:nvSpPr>
        <p:spPr>
          <a:xfrm>
            <a:off x="1362074" y="1771650"/>
            <a:ext cx="3971925" cy="86082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22"/>
          <p:cNvSpPr txBox="1"/>
          <p:nvPr>
            <p:ph idx="1" type="subTitle"/>
          </p:nvPr>
        </p:nvSpPr>
        <p:spPr>
          <a:xfrm>
            <a:off x="1362074" y="2701528"/>
            <a:ext cx="3959225" cy="468000"/>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Clr>
                <a:schemeClr val="dk1"/>
              </a:buClr>
              <a:buSzPts val="1400"/>
              <a:buNone/>
              <a:defRPr b="1" sz="1400"/>
            </a:lvl1pPr>
            <a:lvl2pPr lvl="1" algn="ctr">
              <a:lnSpc>
                <a:spcPct val="100000"/>
              </a:lnSpc>
              <a:spcBef>
                <a:spcPts val="300"/>
              </a:spcBef>
              <a:spcAft>
                <a:spcPts val="0"/>
              </a:spcAft>
              <a:buClr>
                <a:schemeClr val="dk1"/>
              </a:buClr>
              <a:buSzPts val="1500"/>
              <a:buNone/>
              <a:defRPr sz="1500"/>
            </a:lvl2pPr>
            <a:lvl3pPr lvl="2" algn="ctr">
              <a:lnSpc>
                <a:spcPct val="100000"/>
              </a:lnSpc>
              <a:spcBef>
                <a:spcPts val="300"/>
              </a:spcBef>
              <a:spcAft>
                <a:spcPts val="0"/>
              </a:spcAft>
              <a:buClr>
                <a:schemeClr val="dk1"/>
              </a:buClr>
              <a:buSzPts val="1350"/>
              <a:buNone/>
              <a:defRPr sz="1350"/>
            </a:lvl3pPr>
            <a:lvl4pPr lvl="3" algn="ctr">
              <a:lnSpc>
                <a:spcPct val="100000"/>
              </a:lnSpc>
              <a:spcBef>
                <a:spcPts val="300"/>
              </a:spcBef>
              <a:spcAft>
                <a:spcPts val="0"/>
              </a:spcAft>
              <a:buClr>
                <a:schemeClr val="dk1"/>
              </a:buClr>
              <a:buSzPts val="1200"/>
              <a:buNone/>
              <a:defRPr sz="1200"/>
            </a:lvl4pPr>
            <a:lvl5pPr lvl="4" algn="ctr">
              <a:lnSpc>
                <a:spcPct val="100000"/>
              </a:lnSpc>
              <a:spcBef>
                <a:spcPts val="300"/>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19" name="Google Shape;119;p22"/>
          <p:cNvSpPr txBox="1"/>
          <p:nvPr>
            <p:ph idx="3" type="body"/>
          </p:nvPr>
        </p:nvSpPr>
        <p:spPr>
          <a:xfrm>
            <a:off x="736599" y="4461813"/>
            <a:ext cx="2016125" cy="447675"/>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600"/>
              </a:spcBef>
              <a:spcAft>
                <a:spcPts val="0"/>
              </a:spcAft>
              <a:buClr>
                <a:schemeClr val="dk1"/>
              </a:buClr>
              <a:buSzPts val="800"/>
              <a:buNone/>
              <a:defRPr sz="800"/>
            </a:lvl1pPr>
            <a:lvl2pPr indent="-228600" lvl="1" marL="914400" algn="l">
              <a:lnSpc>
                <a:spcPct val="100000"/>
              </a:lnSpc>
              <a:spcBef>
                <a:spcPts val="300"/>
              </a:spcBef>
              <a:spcAft>
                <a:spcPts val="0"/>
              </a:spcAft>
              <a:buClr>
                <a:schemeClr val="dk1"/>
              </a:buClr>
              <a:buSzPts val="800"/>
              <a:buNone/>
              <a:defRPr sz="800"/>
            </a:lvl2pPr>
            <a:lvl3pPr indent="-228600" lvl="2" marL="1371600" algn="l">
              <a:lnSpc>
                <a:spcPct val="100000"/>
              </a:lnSpc>
              <a:spcBef>
                <a:spcPts val="300"/>
              </a:spcBef>
              <a:spcAft>
                <a:spcPts val="0"/>
              </a:spcAft>
              <a:buClr>
                <a:schemeClr val="dk1"/>
              </a:buClr>
              <a:buSzPts val="800"/>
              <a:buNone/>
              <a:defRPr sz="800"/>
            </a:lvl3pPr>
            <a:lvl4pPr indent="-228600" lvl="3" marL="1828800" algn="l">
              <a:lnSpc>
                <a:spcPct val="100000"/>
              </a:lnSpc>
              <a:spcBef>
                <a:spcPts val="300"/>
              </a:spcBef>
              <a:spcAft>
                <a:spcPts val="0"/>
              </a:spcAft>
              <a:buClr>
                <a:schemeClr val="dk1"/>
              </a:buClr>
              <a:buSzPts val="800"/>
              <a:buNone/>
              <a:defRPr sz="800"/>
            </a:lvl4pPr>
            <a:lvl5pPr indent="-228600" lvl="4" marL="2286000" algn="l">
              <a:lnSpc>
                <a:spcPct val="100000"/>
              </a:lnSpc>
              <a:spcBef>
                <a:spcPts val="300"/>
              </a:spcBef>
              <a:spcAft>
                <a:spcPts val="0"/>
              </a:spcAft>
              <a:buClr>
                <a:schemeClr val="dk1"/>
              </a:buClr>
              <a:buSzPts val="800"/>
              <a:buNone/>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TW Titel-/Schlussfolie" showMasterSp="0">
  <p:cSld name="HTW Titel-/Schlussfolie">
    <p:bg>
      <p:bgPr>
        <a:blipFill>
          <a:blip r:embed="rId2">
            <a:alphaModFix/>
          </a:blip>
          <a:stretch>
            <a:fillRect/>
          </a:stretch>
        </a:blipFill>
      </p:bgPr>
    </p:bg>
    <p:spTree>
      <p:nvGrpSpPr>
        <p:cNvPr id="120" name="Shape 120"/>
        <p:cNvGrpSpPr/>
        <p:nvPr/>
      </p:nvGrpSpPr>
      <p:grpSpPr>
        <a:xfrm>
          <a:off x="0" y="0"/>
          <a:ext cx="0" cy="0"/>
          <a:chOff x="0" y="0"/>
          <a:chExt cx="0" cy="0"/>
        </a:xfrm>
      </p:grpSpPr>
      <p:pic>
        <p:nvPicPr>
          <p:cNvPr id="121" name="Google Shape;121;p23"/>
          <p:cNvPicPr preferRelativeResize="0"/>
          <p:nvPr/>
        </p:nvPicPr>
        <p:blipFill rotWithShape="1">
          <a:blip r:embed="rId3">
            <a:alphaModFix/>
          </a:blip>
          <a:srcRect b="17591" l="0" r="0" t="0"/>
          <a:stretch/>
        </p:blipFill>
        <p:spPr>
          <a:xfrm>
            <a:off x="5076820" y="447675"/>
            <a:ext cx="1594004" cy="1010446"/>
          </a:xfrm>
          <a:prstGeom prst="rect">
            <a:avLst/>
          </a:prstGeom>
          <a:noFill/>
          <a:ln>
            <a:noFill/>
          </a:ln>
        </p:spPr>
      </p:pic>
      <p:sp>
        <p:nvSpPr>
          <p:cNvPr id="122" name="Google Shape;122;p23"/>
          <p:cNvSpPr/>
          <p:nvPr>
            <p:ph idx="2" type="pic"/>
          </p:nvPr>
        </p:nvSpPr>
        <p:spPr>
          <a:xfrm>
            <a:off x="2752725" y="1527176"/>
            <a:ext cx="5400675" cy="2719388"/>
          </a:xfrm>
          <a:prstGeom prst="rect">
            <a:avLst/>
          </a:prstGeom>
          <a:noFill/>
          <a:ln>
            <a:noFill/>
          </a:ln>
        </p:spPr>
      </p:sp>
      <p:pic>
        <p:nvPicPr>
          <p:cNvPr id="123" name="Google Shape;123;p23"/>
          <p:cNvPicPr preferRelativeResize="0"/>
          <p:nvPr/>
        </p:nvPicPr>
        <p:blipFill rotWithShape="1">
          <a:blip r:embed="rId4">
            <a:alphaModFix/>
          </a:blip>
          <a:srcRect b="0" l="0" r="0" t="0"/>
          <a:stretch/>
        </p:blipFill>
        <p:spPr>
          <a:xfrm>
            <a:off x="5463907" y="4387903"/>
            <a:ext cx="812714" cy="495248"/>
          </a:xfrm>
          <a:prstGeom prst="rect">
            <a:avLst/>
          </a:prstGeom>
          <a:noFill/>
          <a:ln>
            <a:noFill/>
          </a:ln>
        </p:spPr>
      </p:pic>
      <p:sp>
        <p:nvSpPr>
          <p:cNvPr id="124" name="Google Shape;124;p23"/>
          <p:cNvSpPr txBox="1"/>
          <p:nvPr>
            <p:ph type="ctrTitle"/>
          </p:nvPr>
        </p:nvSpPr>
        <p:spPr>
          <a:xfrm>
            <a:off x="1362074" y="1771650"/>
            <a:ext cx="3971925" cy="86082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23"/>
          <p:cNvSpPr txBox="1"/>
          <p:nvPr>
            <p:ph idx="1" type="subTitle"/>
          </p:nvPr>
        </p:nvSpPr>
        <p:spPr>
          <a:xfrm>
            <a:off x="1362074" y="2701528"/>
            <a:ext cx="3959225" cy="468000"/>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Clr>
                <a:schemeClr val="dk1"/>
              </a:buClr>
              <a:buSzPts val="1400"/>
              <a:buNone/>
              <a:defRPr b="1" sz="1400"/>
            </a:lvl1pPr>
            <a:lvl2pPr lvl="1" algn="ctr">
              <a:lnSpc>
                <a:spcPct val="100000"/>
              </a:lnSpc>
              <a:spcBef>
                <a:spcPts val="300"/>
              </a:spcBef>
              <a:spcAft>
                <a:spcPts val="0"/>
              </a:spcAft>
              <a:buClr>
                <a:schemeClr val="dk1"/>
              </a:buClr>
              <a:buSzPts val="1500"/>
              <a:buNone/>
              <a:defRPr sz="1500"/>
            </a:lvl2pPr>
            <a:lvl3pPr lvl="2" algn="ctr">
              <a:lnSpc>
                <a:spcPct val="100000"/>
              </a:lnSpc>
              <a:spcBef>
                <a:spcPts val="300"/>
              </a:spcBef>
              <a:spcAft>
                <a:spcPts val="0"/>
              </a:spcAft>
              <a:buClr>
                <a:schemeClr val="dk1"/>
              </a:buClr>
              <a:buSzPts val="1350"/>
              <a:buNone/>
              <a:defRPr sz="1350"/>
            </a:lvl3pPr>
            <a:lvl4pPr lvl="3" algn="ctr">
              <a:lnSpc>
                <a:spcPct val="100000"/>
              </a:lnSpc>
              <a:spcBef>
                <a:spcPts val="300"/>
              </a:spcBef>
              <a:spcAft>
                <a:spcPts val="0"/>
              </a:spcAft>
              <a:buClr>
                <a:schemeClr val="dk1"/>
              </a:buClr>
              <a:buSzPts val="1200"/>
              <a:buNone/>
              <a:defRPr sz="1200"/>
            </a:lvl4pPr>
            <a:lvl5pPr lvl="4" algn="ctr">
              <a:lnSpc>
                <a:spcPct val="100000"/>
              </a:lnSpc>
              <a:spcBef>
                <a:spcPts val="300"/>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26" name="Google Shape;126;p23"/>
          <p:cNvSpPr txBox="1"/>
          <p:nvPr>
            <p:ph idx="3" type="body"/>
          </p:nvPr>
        </p:nvSpPr>
        <p:spPr>
          <a:xfrm>
            <a:off x="736599" y="4461813"/>
            <a:ext cx="2016125" cy="447675"/>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600"/>
              </a:spcBef>
              <a:spcAft>
                <a:spcPts val="0"/>
              </a:spcAft>
              <a:buClr>
                <a:schemeClr val="dk1"/>
              </a:buClr>
              <a:buSzPts val="800"/>
              <a:buNone/>
              <a:defRPr sz="800"/>
            </a:lvl1pPr>
            <a:lvl2pPr indent="-228600" lvl="1" marL="914400" algn="l">
              <a:lnSpc>
                <a:spcPct val="100000"/>
              </a:lnSpc>
              <a:spcBef>
                <a:spcPts val="300"/>
              </a:spcBef>
              <a:spcAft>
                <a:spcPts val="0"/>
              </a:spcAft>
              <a:buClr>
                <a:schemeClr val="dk1"/>
              </a:buClr>
              <a:buSzPts val="800"/>
              <a:buNone/>
              <a:defRPr sz="800"/>
            </a:lvl2pPr>
            <a:lvl3pPr indent="-228600" lvl="2" marL="1371600" algn="l">
              <a:lnSpc>
                <a:spcPct val="100000"/>
              </a:lnSpc>
              <a:spcBef>
                <a:spcPts val="300"/>
              </a:spcBef>
              <a:spcAft>
                <a:spcPts val="0"/>
              </a:spcAft>
              <a:buClr>
                <a:schemeClr val="dk1"/>
              </a:buClr>
              <a:buSzPts val="800"/>
              <a:buNone/>
              <a:defRPr sz="800"/>
            </a:lvl3pPr>
            <a:lvl4pPr indent="-228600" lvl="3" marL="1828800" algn="l">
              <a:lnSpc>
                <a:spcPct val="100000"/>
              </a:lnSpc>
              <a:spcBef>
                <a:spcPts val="300"/>
              </a:spcBef>
              <a:spcAft>
                <a:spcPts val="0"/>
              </a:spcAft>
              <a:buClr>
                <a:schemeClr val="dk1"/>
              </a:buClr>
              <a:buSzPts val="800"/>
              <a:buNone/>
              <a:defRPr sz="800"/>
            </a:lvl4pPr>
            <a:lvl5pPr indent="-228600" lvl="4" marL="2286000" algn="l">
              <a:lnSpc>
                <a:spcPct val="100000"/>
              </a:lnSpc>
              <a:spcBef>
                <a:spcPts val="300"/>
              </a:spcBef>
              <a:spcAft>
                <a:spcPts val="0"/>
              </a:spcAft>
              <a:buClr>
                <a:schemeClr val="dk1"/>
              </a:buClr>
              <a:buSzPts val="800"/>
              <a:buNone/>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T Titel-/Schlussfolie" showMasterSp="0">
  <p:cSld name="IMT Titel-/Schlussfolie">
    <p:bg>
      <p:bgPr>
        <a:blipFill>
          <a:blip r:embed="rId2">
            <a:alphaModFix/>
          </a:blip>
          <a:stretch>
            <a:fillRect/>
          </a:stretch>
        </a:blipFill>
      </p:bgPr>
    </p:bg>
    <p:spTree>
      <p:nvGrpSpPr>
        <p:cNvPr id="127" name="Shape 127"/>
        <p:cNvGrpSpPr/>
        <p:nvPr/>
      </p:nvGrpSpPr>
      <p:grpSpPr>
        <a:xfrm>
          <a:off x="0" y="0"/>
          <a:ext cx="0" cy="0"/>
          <a:chOff x="0" y="0"/>
          <a:chExt cx="0" cy="0"/>
        </a:xfrm>
      </p:grpSpPr>
      <p:pic>
        <p:nvPicPr>
          <p:cNvPr id="128" name="Google Shape;128;p24"/>
          <p:cNvPicPr preferRelativeResize="0"/>
          <p:nvPr/>
        </p:nvPicPr>
        <p:blipFill rotWithShape="1">
          <a:blip r:embed="rId3">
            <a:alphaModFix/>
          </a:blip>
          <a:srcRect b="17591" l="0" r="0" t="0"/>
          <a:stretch/>
        </p:blipFill>
        <p:spPr>
          <a:xfrm>
            <a:off x="5076820" y="447675"/>
            <a:ext cx="1594004" cy="1010446"/>
          </a:xfrm>
          <a:prstGeom prst="rect">
            <a:avLst/>
          </a:prstGeom>
          <a:noFill/>
          <a:ln>
            <a:noFill/>
          </a:ln>
        </p:spPr>
      </p:pic>
      <p:sp>
        <p:nvSpPr>
          <p:cNvPr id="129" name="Google Shape;129;p24"/>
          <p:cNvSpPr/>
          <p:nvPr>
            <p:ph idx="2" type="pic"/>
          </p:nvPr>
        </p:nvSpPr>
        <p:spPr>
          <a:xfrm>
            <a:off x="2752725" y="1527176"/>
            <a:ext cx="5400675" cy="2719388"/>
          </a:xfrm>
          <a:prstGeom prst="rect">
            <a:avLst/>
          </a:prstGeom>
          <a:noFill/>
          <a:ln>
            <a:noFill/>
          </a:ln>
        </p:spPr>
      </p:sp>
      <p:pic>
        <p:nvPicPr>
          <p:cNvPr id="130" name="Google Shape;130;p24"/>
          <p:cNvPicPr preferRelativeResize="0"/>
          <p:nvPr/>
        </p:nvPicPr>
        <p:blipFill rotWithShape="1">
          <a:blip r:embed="rId4">
            <a:alphaModFix/>
          </a:blip>
          <a:srcRect b="0" l="0" r="0" t="0"/>
          <a:stretch/>
        </p:blipFill>
        <p:spPr>
          <a:xfrm>
            <a:off x="5463907" y="4387903"/>
            <a:ext cx="812714" cy="495248"/>
          </a:xfrm>
          <a:prstGeom prst="rect">
            <a:avLst/>
          </a:prstGeom>
          <a:noFill/>
          <a:ln>
            <a:noFill/>
          </a:ln>
        </p:spPr>
      </p:pic>
      <p:sp>
        <p:nvSpPr>
          <p:cNvPr id="131" name="Google Shape;131;p24"/>
          <p:cNvSpPr txBox="1"/>
          <p:nvPr>
            <p:ph type="ctrTitle"/>
          </p:nvPr>
        </p:nvSpPr>
        <p:spPr>
          <a:xfrm>
            <a:off x="1362074" y="1771650"/>
            <a:ext cx="3971925" cy="86082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24"/>
          <p:cNvSpPr txBox="1"/>
          <p:nvPr>
            <p:ph idx="1" type="subTitle"/>
          </p:nvPr>
        </p:nvSpPr>
        <p:spPr>
          <a:xfrm>
            <a:off x="1362074" y="2701528"/>
            <a:ext cx="3959225" cy="468000"/>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Clr>
                <a:schemeClr val="dk1"/>
              </a:buClr>
              <a:buSzPts val="1400"/>
              <a:buNone/>
              <a:defRPr b="1" sz="1400"/>
            </a:lvl1pPr>
            <a:lvl2pPr lvl="1" algn="ctr">
              <a:lnSpc>
                <a:spcPct val="100000"/>
              </a:lnSpc>
              <a:spcBef>
                <a:spcPts val="300"/>
              </a:spcBef>
              <a:spcAft>
                <a:spcPts val="0"/>
              </a:spcAft>
              <a:buClr>
                <a:schemeClr val="dk1"/>
              </a:buClr>
              <a:buSzPts val="1500"/>
              <a:buNone/>
              <a:defRPr sz="1500"/>
            </a:lvl2pPr>
            <a:lvl3pPr lvl="2" algn="ctr">
              <a:lnSpc>
                <a:spcPct val="100000"/>
              </a:lnSpc>
              <a:spcBef>
                <a:spcPts val="300"/>
              </a:spcBef>
              <a:spcAft>
                <a:spcPts val="0"/>
              </a:spcAft>
              <a:buClr>
                <a:schemeClr val="dk1"/>
              </a:buClr>
              <a:buSzPts val="1350"/>
              <a:buNone/>
              <a:defRPr sz="1350"/>
            </a:lvl3pPr>
            <a:lvl4pPr lvl="3" algn="ctr">
              <a:lnSpc>
                <a:spcPct val="100000"/>
              </a:lnSpc>
              <a:spcBef>
                <a:spcPts val="300"/>
              </a:spcBef>
              <a:spcAft>
                <a:spcPts val="0"/>
              </a:spcAft>
              <a:buClr>
                <a:schemeClr val="dk1"/>
              </a:buClr>
              <a:buSzPts val="1200"/>
              <a:buNone/>
              <a:defRPr sz="1200"/>
            </a:lvl4pPr>
            <a:lvl5pPr lvl="4" algn="ctr">
              <a:lnSpc>
                <a:spcPct val="100000"/>
              </a:lnSpc>
              <a:spcBef>
                <a:spcPts val="300"/>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33" name="Google Shape;133;p24"/>
          <p:cNvSpPr txBox="1"/>
          <p:nvPr>
            <p:ph idx="3" type="body"/>
          </p:nvPr>
        </p:nvSpPr>
        <p:spPr>
          <a:xfrm>
            <a:off x="736599" y="4461813"/>
            <a:ext cx="2016125" cy="447675"/>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600"/>
              </a:spcBef>
              <a:spcAft>
                <a:spcPts val="0"/>
              </a:spcAft>
              <a:buClr>
                <a:schemeClr val="dk1"/>
              </a:buClr>
              <a:buSzPts val="800"/>
              <a:buNone/>
              <a:defRPr sz="800"/>
            </a:lvl1pPr>
            <a:lvl2pPr indent="-228600" lvl="1" marL="914400" algn="l">
              <a:lnSpc>
                <a:spcPct val="100000"/>
              </a:lnSpc>
              <a:spcBef>
                <a:spcPts val="300"/>
              </a:spcBef>
              <a:spcAft>
                <a:spcPts val="0"/>
              </a:spcAft>
              <a:buClr>
                <a:schemeClr val="dk1"/>
              </a:buClr>
              <a:buSzPts val="800"/>
              <a:buNone/>
              <a:defRPr sz="800"/>
            </a:lvl2pPr>
            <a:lvl3pPr indent="-228600" lvl="2" marL="1371600" algn="l">
              <a:lnSpc>
                <a:spcPct val="100000"/>
              </a:lnSpc>
              <a:spcBef>
                <a:spcPts val="300"/>
              </a:spcBef>
              <a:spcAft>
                <a:spcPts val="0"/>
              </a:spcAft>
              <a:buClr>
                <a:schemeClr val="dk1"/>
              </a:buClr>
              <a:buSzPts val="800"/>
              <a:buNone/>
              <a:defRPr sz="800"/>
            </a:lvl3pPr>
            <a:lvl4pPr indent="-228600" lvl="3" marL="1828800" algn="l">
              <a:lnSpc>
                <a:spcPct val="100000"/>
              </a:lnSpc>
              <a:spcBef>
                <a:spcPts val="300"/>
              </a:spcBef>
              <a:spcAft>
                <a:spcPts val="0"/>
              </a:spcAft>
              <a:buClr>
                <a:schemeClr val="dk1"/>
              </a:buClr>
              <a:buSzPts val="800"/>
              <a:buNone/>
              <a:defRPr sz="800"/>
            </a:lvl4pPr>
            <a:lvl5pPr indent="-228600" lvl="4" marL="2286000" algn="l">
              <a:lnSpc>
                <a:spcPct val="100000"/>
              </a:lnSpc>
              <a:spcBef>
                <a:spcPts val="300"/>
              </a:spcBef>
              <a:spcAft>
                <a:spcPts val="0"/>
              </a:spcAft>
              <a:buClr>
                <a:schemeClr val="dk1"/>
              </a:buClr>
              <a:buSzPts val="800"/>
              <a:buNone/>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SP Titel-/Schlussfolie" showMasterSp="0">
  <p:cSld name="ISP Titel-/Schlussfolie">
    <p:bg>
      <p:bgPr>
        <a:blipFill>
          <a:blip r:embed="rId2">
            <a:alphaModFix/>
          </a:blip>
          <a:stretch>
            <a:fillRect/>
          </a:stretch>
        </a:blipFill>
      </p:bgPr>
    </p:bg>
    <p:spTree>
      <p:nvGrpSpPr>
        <p:cNvPr id="134" name="Shape 134"/>
        <p:cNvGrpSpPr/>
        <p:nvPr/>
      </p:nvGrpSpPr>
      <p:grpSpPr>
        <a:xfrm>
          <a:off x="0" y="0"/>
          <a:ext cx="0" cy="0"/>
          <a:chOff x="0" y="0"/>
          <a:chExt cx="0" cy="0"/>
        </a:xfrm>
      </p:grpSpPr>
      <p:pic>
        <p:nvPicPr>
          <p:cNvPr id="135" name="Google Shape;135;p25"/>
          <p:cNvPicPr preferRelativeResize="0"/>
          <p:nvPr/>
        </p:nvPicPr>
        <p:blipFill rotWithShape="1">
          <a:blip r:embed="rId3">
            <a:alphaModFix/>
          </a:blip>
          <a:srcRect b="17591" l="0" r="0" t="0"/>
          <a:stretch/>
        </p:blipFill>
        <p:spPr>
          <a:xfrm>
            <a:off x="5076820" y="447675"/>
            <a:ext cx="1594004" cy="1010446"/>
          </a:xfrm>
          <a:prstGeom prst="rect">
            <a:avLst/>
          </a:prstGeom>
          <a:noFill/>
          <a:ln>
            <a:noFill/>
          </a:ln>
        </p:spPr>
      </p:pic>
      <p:sp>
        <p:nvSpPr>
          <p:cNvPr id="136" name="Google Shape;136;p25"/>
          <p:cNvSpPr/>
          <p:nvPr>
            <p:ph idx="2" type="pic"/>
          </p:nvPr>
        </p:nvSpPr>
        <p:spPr>
          <a:xfrm>
            <a:off x="2752725" y="1527176"/>
            <a:ext cx="5400675" cy="2719388"/>
          </a:xfrm>
          <a:prstGeom prst="rect">
            <a:avLst/>
          </a:prstGeom>
          <a:noFill/>
          <a:ln>
            <a:noFill/>
          </a:ln>
        </p:spPr>
      </p:sp>
      <p:pic>
        <p:nvPicPr>
          <p:cNvPr id="137" name="Google Shape;137;p25"/>
          <p:cNvPicPr preferRelativeResize="0"/>
          <p:nvPr/>
        </p:nvPicPr>
        <p:blipFill rotWithShape="1">
          <a:blip r:embed="rId4">
            <a:alphaModFix/>
          </a:blip>
          <a:srcRect b="0" l="0" r="0" t="0"/>
          <a:stretch/>
        </p:blipFill>
        <p:spPr>
          <a:xfrm>
            <a:off x="5463907" y="4387903"/>
            <a:ext cx="812714" cy="495248"/>
          </a:xfrm>
          <a:prstGeom prst="rect">
            <a:avLst/>
          </a:prstGeom>
          <a:noFill/>
          <a:ln>
            <a:noFill/>
          </a:ln>
        </p:spPr>
      </p:pic>
      <p:sp>
        <p:nvSpPr>
          <p:cNvPr id="138" name="Google Shape;138;p25"/>
          <p:cNvSpPr txBox="1"/>
          <p:nvPr>
            <p:ph type="ctrTitle"/>
          </p:nvPr>
        </p:nvSpPr>
        <p:spPr>
          <a:xfrm>
            <a:off x="1362074" y="1771650"/>
            <a:ext cx="3971925" cy="86082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25"/>
          <p:cNvSpPr txBox="1"/>
          <p:nvPr>
            <p:ph idx="1" type="subTitle"/>
          </p:nvPr>
        </p:nvSpPr>
        <p:spPr>
          <a:xfrm>
            <a:off x="1362074" y="2701528"/>
            <a:ext cx="3959225" cy="468000"/>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Clr>
                <a:schemeClr val="dk1"/>
              </a:buClr>
              <a:buSzPts val="1400"/>
              <a:buNone/>
              <a:defRPr b="1" sz="1400"/>
            </a:lvl1pPr>
            <a:lvl2pPr lvl="1" algn="ctr">
              <a:lnSpc>
                <a:spcPct val="100000"/>
              </a:lnSpc>
              <a:spcBef>
                <a:spcPts val="300"/>
              </a:spcBef>
              <a:spcAft>
                <a:spcPts val="0"/>
              </a:spcAft>
              <a:buClr>
                <a:schemeClr val="dk1"/>
              </a:buClr>
              <a:buSzPts val="1500"/>
              <a:buNone/>
              <a:defRPr sz="1500"/>
            </a:lvl2pPr>
            <a:lvl3pPr lvl="2" algn="ctr">
              <a:lnSpc>
                <a:spcPct val="100000"/>
              </a:lnSpc>
              <a:spcBef>
                <a:spcPts val="300"/>
              </a:spcBef>
              <a:spcAft>
                <a:spcPts val="0"/>
              </a:spcAft>
              <a:buClr>
                <a:schemeClr val="dk1"/>
              </a:buClr>
              <a:buSzPts val="1350"/>
              <a:buNone/>
              <a:defRPr sz="1350"/>
            </a:lvl3pPr>
            <a:lvl4pPr lvl="3" algn="ctr">
              <a:lnSpc>
                <a:spcPct val="100000"/>
              </a:lnSpc>
              <a:spcBef>
                <a:spcPts val="300"/>
              </a:spcBef>
              <a:spcAft>
                <a:spcPts val="0"/>
              </a:spcAft>
              <a:buClr>
                <a:schemeClr val="dk1"/>
              </a:buClr>
              <a:buSzPts val="1200"/>
              <a:buNone/>
              <a:defRPr sz="1200"/>
            </a:lvl4pPr>
            <a:lvl5pPr lvl="4" algn="ctr">
              <a:lnSpc>
                <a:spcPct val="100000"/>
              </a:lnSpc>
              <a:spcBef>
                <a:spcPts val="300"/>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40" name="Google Shape;140;p25"/>
          <p:cNvSpPr txBox="1"/>
          <p:nvPr>
            <p:ph idx="3" type="body"/>
          </p:nvPr>
        </p:nvSpPr>
        <p:spPr>
          <a:xfrm>
            <a:off x="736599" y="4461813"/>
            <a:ext cx="2016125" cy="447675"/>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600"/>
              </a:spcBef>
              <a:spcAft>
                <a:spcPts val="0"/>
              </a:spcAft>
              <a:buClr>
                <a:schemeClr val="dk1"/>
              </a:buClr>
              <a:buSzPts val="800"/>
              <a:buNone/>
              <a:defRPr sz="800"/>
            </a:lvl1pPr>
            <a:lvl2pPr indent="-228600" lvl="1" marL="914400" algn="l">
              <a:lnSpc>
                <a:spcPct val="100000"/>
              </a:lnSpc>
              <a:spcBef>
                <a:spcPts val="300"/>
              </a:spcBef>
              <a:spcAft>
                <a:spcPts val="0"/>
              </a:spcAft>
              <a:buClr>
                <a:schemeClr val="dk1"/>
              </a:buClr>
              <a:buSzPts val="800"/>
              <a:buNone/>
              <a:defRPr sz="800"/>
            </a:lvl2pPr>
            <a:lvl3pPr indent="-228600" lvl="2" marL="1371600" algn="l">
              <a:lnSpc>
                <a:spcPct val="100000"/>
              </a:lnSpc>
              <a:spcBef>
                <a:spcPts val="300"/>
              </a:spcBef>
              <a:spcAft>
                <a:spcPts val="0"/>
              </a:spcAft>
              <a:buClr>
                <a:schemeClr val="dk1"/>
              </a:buClr>
              <a:buSzPts val="800"/>
              <a:buNone/>
              <a:defRPr sz="800"/>
            </a:lvl3pPr>
            <a:lvl4pPr indent="-228600" lvl="3" marL="1828800" algn="l">
              <a:lnSpc>
                <a:spcPct val="100000"/>
              </a:lnSpc>
              <a:spcBef>
                <a:spcPts val="300"/>
              </a:spcBef>
              <a:spcAft>
                <a:spcPts val="0"/>
              </a:spcAft>
              <a:buClr>
                <a:schemeClr val="dk1"/>
              </a:buClr>
              <a:buSzPts val="800"/>
              <a:buNone/>
              <a:defRPr sz="800"/>
            </a:lvl4pPr>
            <a:lvl5pPr indent="-228600" lvl="4" marL="2286000" algn="l">
              <a:lnSpc>
                <a:spcPct val="100000"/>
              </a:lnSpc>
              <a:spcBef>
                <a:spcPts val="300"/>
              </a:spcBef>
              <a:spcAft>
                <a:spcPts val="0"/>
              </a:spcAft>
              <a:buClr>
                <a:schemeClr val="dk1"/>
              </a:buClr>
              <a:buSzPts val="800"/>
              <a:buNone/>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MU Titel-/Schlussfolie" showMasterSp="0">
  <p:cSld name="KMU Titel-/Schlussfolie">
    <p:bg>
      <p:bgPr>
        <a:blipFill>
          <a:blip r:embed="rId2">
            <a:alphaModFix/>
          </a:blip>
          <a:stretch>
            <a:fillRect/>
          </a:stretch>
        </a:blipFill>
      </p:bgPr>
    </p:bg>
    <p:spTree>
      <p:nvGrpSpPr>
        <p:cNvPr id="141" name="Shape 141"/>
        <p:cNvGrpSpPr/>
        <p:nvPr/>
      </p:nvGrpSpPr>
      <p:grpSpPr>
        <a:xfrm>
          <a:off x="0" y="0"/>
          <a:ext cx="0" cy="0"/>
          <a:chOff x="0" y="0"/>
          <a:chExt cx="0" cy="0"/>
        </a:xfrm>
      </p:grpSpPr>
      <p:pic>
        <p:nvPicPr>
          <p:cNvPr id="142" name="Google Shape;142;p26"/>
          <p:cNvPicPr preferRelativeResize="0"/>
          <p:nvPr/>
        </p:nvPicPr>
        <p:blipFill rotWithShape="1">
          <a:blip r:embed="rId3">
            <a:alphaModFix/>
          </a:blip>
          <a:srcRect b="17591" l="0" r="0" t="0"/>
          <a:stretch/>
        </p:blipFill>
        <p:spPr>
          <a:xfrm>
            <a:off x="5076820" y="447675"/>
            <a:ext cx="1594004" cy="1010446"/>
          </a:xfrm>
          <a:prstGeom prst="rect">
            <a:avLst/>
          </a:prstGeom>
          <a:noFill/>
          <a:ln>
            <a:noFill/>
          </a:ln>
        </p:spPr>
      </p:pic>
      <p:sp>
        <p:nvSpPr>
          <p:cNvPr id="143" name="Google Shape;143;p26"/>
          <p:cNvSpPr/>
          <p:nvPr>
            <p:ph idx="2" type="pic"/>
          </p:nvPr>
        </p:nvSpPr>
        <p:spPr>
          <a:xfrm>
            <a:off x="2752725" y="1527176"/>
            <a:ext cx="5400675" cy="2719388"/>
          </a:xfrm>
          <a:prstGeom prst="rect">
            <a:avLst/>
          </a:prstGeom>
          <a:noFill/>
          <a:ln>
            <a:noFill/>
          </a:ln>
        </p:spPr>
      </p:sp>
      <p:pic>
        <p:nvPicPr>
          <p:cNvPr id="144" name="Google Shape;144;p26"/>
          <p:cNvPicPr preferRelativeResize="0"/>
          <p:nvPr/>
        </p:nvPicPr>
        <p:blipFill rotWithShape="1">
          <a:blip r:embed="rId4">
            <a:alphaModFix/>
          </a:blip>
          <a:srcRect b="0" l="0" r="0" t="0"/>
          <a:stretch/>
        </p:blipFill>
        <p:spPr>
          <a:xfrm>
            <a:off x="5463907" y="4387903"/>
            <a:ext cx="812714" cy="495248"/>
          </a:xfrm>
          <a:prstGeom prst="rect">
            <a:avLst/>
          </a:prstGeom>
          <a:noFill/>
          <a:ln>
            <a:noFill/>
          </a:ln>
        </p:spPr>
      </p:pic>
      <p:sp>
        <p:nvSpPr>
          <p:cNvPr id="145" name="Google Shape;145;p26"/>
          <p:cNvSpPr txBox="1"/>
          <p:nvPr>
            <p:ph type="ctrTitle"/>
          </p:nvPr>
        </p:nvSpPr>
        <p:spPr>
          <a:xfrm>
            <a:off x="1362074" y="1771650"/>
            <a:ext cx="3971925" cy="86082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26"/>
          <p:cNvSpPr txBox="1"/>
          <p:nvPr>
            <p:ph idx="1" type="subTitle"/>
          </p:nvPr>
        </p:nvSpPr>
        <p:spPr>
          <a:xfrm>
            <a:off x="1362074" y="2701528"/>
            <a:ext cx="3959225" cy="468000"/>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Clr>
                <a:schemeClr val="dk1"/>
              </a:buClr>
              <a:buSzPts val="1400"/>
              <a:buNone/>
              <a:defRPr b="1" sz="1400"/>
            </a:lvl1pPr>
            <a:lvl2pPr lvl="1" algn="ctr">
              <a:lnSpc>
                <a:spcPct val="100000"/>
              </a:lnSpc>
              <a:spcBef>
                <a:spcPts val="300"/>
              </a:spcBef>
              <a:spcAft>
                <a:spcPts val="0"/>
              </a:spcAft>
              <a:buClr>
                <a:schemeClr val="dk1"/>
              </a:buClr>
              <a:buSzPts val="1500"/>
              <a:buNone/>
              <a:defRPr sz="1500"/>
            </a:lvl2pPr>
            <a:lvl3pPr lvl="2" algn="ctr">
              <a:lnSpc>
                <a:spcPct val="100000"/>
              </a:lnSpc>
              <a:spcBef>
                <a:spcPts val="300"/>
              </a:spcBef>
              <a:spcAft>
                <a:spcPts val="0"/>
              </a:spcAft>
              <a:buClr>
                <a:schemeClr val="dk1"/>
              </a:buClr>
              <a:buSzPts val="1350"/>
              <a:buNone/>
              <a:defRPr sz="1350"/>
            </a:lvl3pPr>
            <a:lvl4pPr lvl="3" algn="ctr">
              <a:lnSpc>
                <a:spcPct val="100000"/>
              </a:lnSpc>
              <a:spcBef>
                <a:spcPts val="300"/>
              </a:spcBef>
              <a:spcAft>
                <a:spcPts val="0"/>
              </a:spcAft>
              <a:buClr>
                <a:schemeClr val="dk1"/>
              </a:buClr>
              <a:buSzPts val="1200"/>
              <a:buNone/>
              <a:defRPr sz="1200"/>
            </a:lvl4pPr>
            <a:lvl5pPr lvl="4" algn="ctr">
              <a:lnSpc>
                <a:spcPct val="100000"/>
              </a:lnSpc>
              <a:spcBef>
                <a:spcPts val="300"/>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47" name="Google Shape;147;p26"/>
          <p:cNvSpPr txBox="1"/>
          <p:nvPr>
            <p:ph idx="3" type="body"/>
          </p:nvPr>
        </p:nvSpPr>
        <p:spPr>
          <a:xfrm>
            <a:off x="736599" y="4461813"/>
            <a:ext cx="2016125" cy="447675"/>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600"/>
              </a:spcBef>
              <a:spcAft>
                <a:spcPts val="0"/>
              </a:spcAft>
              <a:buClr>
                <a:schemeClr val="dk1"/>
              </a:buClr>
              <a:buSzPts val="800"/>
              <a:buNone/>
              <a:defRPr sz="800"/>
            </a:lvl1pPr>
            <a:lvl2pPr indent="-228600" lvl="1" marL="914400" algn="l">
              <a:lnSpc>
                <a:spcPct val="100000"/>
              </a:lnSpc>
              <a:spcBef>
                <a:spcPts val="300"/>
              </a:spcBef>
              <a:spcAft>
                <a:spcPts val="0"/>
              </a:spcAft>
              <a:buClr>
                <a:schemeClr val="dk1"/>
              </a:buClr>
              <a:buSzPts val="800"/>
              <a:buNone/>
              <a:defRPr sz="800"/>
            </a:lvl2pPr>
            <a:lvl3pPr indent="-228600" lvl="2" marL="1371600" algn="l">
              <a:lnSpc>
                <a:spcPct val="100000"/>
              </a:lnSpc>
              <a:spcBef>
                <a:spcPts val="300"/>
              </a:spcBef>
              <a:spcAft>
                <a:spcPts val="0"/>
              </a:spcAft>
              <a:buClr>
                <a:schemeClr val="dk1"/>
              </a:buClr>
              <a:buSzPts val="800"/>
              <a:buNone/>
              <a:defRPr sz="800"/>
            </a:lvl3pPr>
            <a:lvl4pPr indent="-228600" lvl="3" marL="1828800" algn="l">
              <a:lnSpc>
                <a:spcPct val="100000"/>
              </a:lnSpc>
              <a:spcBef>
                <a:spcPts val="300"/>
              </a:spcBef>
              <a:spcAft>
                <a:spcPts val="0"/>
              </a:spcAft>
              <a:buClr>
                <a:schemeClr val="dk1"/>
              </a:buClr>
              <a:buSzPts val="800"/>
              <a:buNone/>
              <a:defRPr sz="800"/>
            </a:lvl4pPr>
            <a:lvl5pPr indent="-228600" lvl="4" marL="2286000" algn="l">
              <a:lnSpc>
                <a:spcPct val="100000"/>
              </a:lnSpc>
              <a:spcBef>
                <a:spcPts val="300"/>
              </a:spcBef>
              <a:spcAft>
                <a:spcPts val="0"/>
              </a:spcAft>
              <a:buClr>
                <a:schemeClr val="dk1"/>
              </a:buClr>
              <a:buSzPts val="800"/>
              <a:buNone/>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MA Titel-/Schlussfolie" showMasterSp="0">
  <p:cSld name="MMA Titel-/Schlussfolie">
    <p:bg>
      <p:bgPr>
        <a:blipFill>
          <a:blip r:embed="rId2">
            <a:alphaModFix/>
          </a:blip>
          <a:stretch>
            <a:fillRect/>
          </a:stretch>
        </a:blipFill>
      </p:bgPr>
    </p:bg>
    <p:spTree>
      <p:nvGrpSpPr>
        <p:cNvPr id="148" name="Shape 148"/>
        <p:cNvGrpSpPr/>
        <p:nvPr/>
      </p:nvGrpSpPr>
      <p:grpSpPr>
        <a:xfrm>
          <a:off x="0" y="0"/>
          <a:ext cx="0" cy="0"/>
          <a:chOff x="0" y="0"/>
          <a:chExt cx="0" cy="0"/>
        </a:xfrm>
      </p:grpSpPr>
      <p:pic>
        <p:nvPicPr>
          <p:cNvPr id="149" name="Google Shape;149;p27"/>
          <p:cNvPicPr preferRelativeResize="0"/>
          <p:nvPr/>
        </p:nvPicPr>
        <p:blipFill rotWithShape="1">
          <a:blip r:embed="rId3">
            <a:alphaModFix/>
          </a:blip>
          <a:srcRect b="17591" l="0" r="0" t="0"/>
          <a:stretch/>
        </p:blipFill>
        <p:spPr>
          <a:xfrm>
            <a:off x="5076820" y="447675"/>
            <a:ext cx="1594004" cy="1010446"/>
          </a:xfrm>
          <a:prstGeom prst="rect">
            <a:avLst/>
          </a:prstGeom>
          <a:noFill/>
          <a:ln>
            <a:noFill/>
          </a:ln>
        </p:spPr>
      </p:pic>
      <p:sp>
        <p:nvSpPr>
          <p:cNvPr id="150" name="Google Shape;150;p27"/>
          <p:cNvSpPr/>
          <p:nvPr>
            <p:ph idx="2" type="pic"/>
          </p:nvPr>
        </p:nvSpPr>
        <p:spPr>
          <a:xfrm>
            <a:off x="2752725" y="1527176"/>
            <a:ext cx="5400675" cy="2719388"/>
          </a:xfrm>
          <a:prstGeom prst="rect">
            <a:avLst/>
          </a:prstGeom>
          <a:noFill/>
          <a:ln>
            <a:noFill/>
          </a:ln>
        </p:spPr>
      </p:sp>
      <p:pic>
        <p:nvPicPr>
          <p:cNvPr id="151" name="Google Shape;151;p27"/>
          <p:cNvPicPr preferRelativeResize="0"/>
          <p:nvPr/>
        </p:nvPicPr>
        <p:blipFill rotWithShape="1">
          <a:blip r:embed="rId4">
            <a:alphaModFix/>
          </a:blip>
          <a:srcRect b="0" l="0" r="0" t="0"/>
          <a:stretch/>
        </p:blipFill>
        <p:spPr>
          <a:xfrm>
            <a:off x="5463907" y="4387903"/>
            <a:ext cx="812714" cy="495248"/>
          </a:xfrm>
          <a:prstGeom prst="rect">
            <a:avLst/>
          </a:prstGeom>
          <a:noFill/>
          <a:ln>
            <a:noFill/>
          </a:ln>
        </p:spPr>
      </p:pic>
      <p:sp>
        <p:nvSpPr>
          <p:cNvPr id="152" name="Google Shape;152;p27"/>
          <p:cNvSpPr txBox="1"/>
          <p:nvPr>
            <p:ph type="ctrTitle"/>
          </p:nvPr>
        </p:nvSpPr>
        <p:spPr>
          <a:xfrm>
            <a:off x="1362074" y="1771650"/>
            <a:ext cx="3971925" cy="86082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27"/>
          <p:cNvSpPr txBox="1"/>
          <p:nvPr>
            <p:ph idx="1" type="subTitle"/>
          </p:nvPr>
        </p:nvSpPr>
        <p:spPr>
          <a:xfrm>
            <a:off x="1362074" y="2701528"/>
            <a:ext cx="3959225" cy="468000"/>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Clr>
                <a:schemeClr val="dk1"/>
              </a:buClr>
              <a:buSzPts val="1400"/>
              <a:buNone/>
              <a:defRPr b="1" sz="1400"/>
            </a:lvl1pPr>
            <a:lvl2pPr lvl="1" algn="ctr">
              <a:lnSpc>
                <a:spcPct val="100000"/>
              </a:lnSpc>
              <a:spcBef>
                <a:spcPts val="300"/>
              </a:spcBef>
              <a:spcAft>
                <a:spcPts val="0"/>
              </a:spcAft>
              <a:buClr>
                <a:schemeClr val="dk1"/>
              </a:buClr>
              <a:buSzPts val="1500"/>
              <a:buNone/>
              <a:defRPr sz="1500"/>
            </a:lvl2pPr>
            <a:lvl3pPr lvl="2" algn="ctr">
              <a:lnSpc>
                <a:spcPct val="100000"/>
              </a:lnSpc>
              <a:spcBef>
                <a:spcPts val="300"/>
              </a:spcBef>
              <a:spcAft>
                <a:spcPts val="0"/>
              </a:spcAft>
              <a:buClr>
                <a:schemeClr val="dk1"/>
              </a:buClr>
              <a:buSzPts val="1350"/>
              <a:buNone/>
              <a:defRPr sz="1350"/>
            </a:lvl3pPr>
            <a:lvl4pPr lvl="3" algn="ctr">
              <a:lnSpc>
                <a:spcPct val="100000"/>
              </a:lnSpc>
              <a:spcBef>
                <a:spcPts val="300"/>
              </a:spcBef>
              <a:spcAft>
                <a:spcPts val="0"/>
              </a:spcAft>
              <a:buClr>
                <a:schemeClr val="dk1"/>
              </a:buClr>
              <a:buSzPts val="1200"/>
              <a:buNone/>
              <a:defRPr sz="1200"/>
            </a:lvl4pPr>
            <a:lvl5pPr lvl="4" algn="ctr">
              <a:lnSpc>
                <a:spcPct val="100000"/>
              </a:lnSpc>
              <a:spcBef>
                <a:spcPts val="300"/>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54" name="Google Shape;154;p27"/>
          <p:cNvSpPr txBox="1"/>
          <p:nvPr>
            <p:ph idx="3" type="body"/>
          </p:nvPr>
        </p:nvSpPr>
        <p:spPr>
          <a:xfrm>
            <a:off x="736599" y="4461813"/>
            <a:ext cx="2016125" cy="447675"/>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600"/>
              </a:spcBef>
              <a:spcAft>
                <a:spcPts val="0"/>
              </a:spcAft>
              <a:buClr>
                <a:schemeClr val="dk1"/>
              </a:buClr>
              <a:buSzPts val="800"/>
              <a:buNone/>
              <a:defRPr sz="800"/>
            </a:lvl1pPr>
            <a:lvl2pPr indent="-228600" lvl="1" marL="914400" algn="l">
              <a:lnSpc>
                <a:spcPct val="100000"/>
              </a:lnSpc>
              <a:spcBef>
                <a:spcPts val="300"/>
              </a:spcBef>
              <a:spcAft>
                <a:spcPts val="0"/>
              </a:spcAft>
              <a:buClr>
                <a:schemeClr val="dk1"/>
              </a:buClr>
              <a:buSzPts val="800"/>
              <a:buNone/>
              <a:defRPr sz="800"/>
            </a:lvl2pPr>
            <a:lvl3pPr indent="-228600" lvl="2" marL="1371600" algn="l">
              <a:lnSpc>
                <a:spcPct val="100000"/>
              </a:lnSpc>
              <a:spcBef>
                <a:spcPts val="300"/>
              </a:spcBef>
              <a:spcAft>
                <a:spcPts val="0"/>
              </a:spcAft>
              <a:buClr>
                <a:schemeClr val="dk1"/>
              </a:buClr>
              <a:buSzPts val="800"/>
              <a:buNone/>
              <a:defRPr sz="800"/>
            </a:lvl3pPr>
            <a:lvl4pPr indent="-228600" lvl="3" marL="1828800" algn="l">
              <a:lnSpc>
                <a:spcPct val="100000"/>
              </a:lnSpc>
              <a:spcBef>
                <a:spcPts val="300"/>
              </a:spcBef>
              <a:spcAft>
                <a:spcPts val="0"/>
              </a:spcAft>
              <a:buClr>
                <a:schemeClr val="dk1"/>
              </a:buClr>
              <a:buSzPts val="800"/>
              <a:buNone/>
              <a:defRPr sz="800"/>
            </a:lvl4pPr>
            <a:lvl5pPr indent="-228600" lvl="4" marL="2286000" algn="l">
              <a:lnSpc>
                <a:spcPct val="100000"/>
              </a:lnSpc>
              <a:spcBef>
                <a:spcPts val="300"/>
              </a:spcBef>
              <a:spcAft>
                <a:spcPts val="0"/>
              </a:spcAft>
              <a:buClr>
                <a:schemeClr val="dk1"/>
              </a:buClr>
              <a:buSzPts val="800"/>
              <a:buNone/>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MT Titel-/Schlussfolie" showMasterSp="0">
  <p:cSld name="MMT Titel-/Schlussfolie">
    <p:bg>
      <p:bgPr>
        <a:blipFill>
          <a:blip r:embed="rId2">
            <a:alphaModFix/>
          </a:blip>
          <a:stretch>
            <a:fillRect/>
          </a:stretch>
        </a:blipFill>
      </p:bgPr>
    </p:bg>
    <p:spTree>
      <p:nvGrpSpPr>
        <p:cNvPr id="155" name="Shape 155"/>
        <p:cNvGrpSpPr/>
        <p:nvPr/>
      </p:nvGrpSpPr>
      <p:grpSpPr>
        <a:xfrm>
          <a:off x="0" y="0"/>
          <a:ext cx="0" cy="0"/>
          <a:chOff x="0" y="0"/>
          <a:chExt cx="0" cy="0"/>
        </a:xfrm>
      </p:grpSpPr>
      <p:pic>
        <p:nvPicPr>
          <p:cNvPr id="156" name="Google Shape;156;p28"/>
          <p:cNvPicPr preferRelativeResize="0"/>
          <p:nvPr/>
        </p:nvPicPr>
        <p:blipFill rotWithShape="1">
          <a:blip r:embed="rId3">
            <a:alphaModFix/>
          </a:blip>
          <a:srcRect b="18106" l="0" r="0" t="0"/>
          <a:stretch/>
        </p:blipFill>
        <p:spPr>
          <a:xfrm>
            <a:off x="5076820" y="447675"/>
            <a:ext cx="1594004" cy="1010446"/>
          </a:xfrm>
          <a:prstGeom prst="rect">
            <a:avLst/>
          </a:prstGeom>
          <a:noFill/>
          <a:ln>
            <a:noFill/>
          </a:ln>
        </p:spPr>
      </p:pic>
      <p:sp>
        <p:nvSpPr>
          <p:cNvPr id="157" name="Google Shape;157;p28"/>
          <p:cNvSpPr/>
          <p:nvPr>
            <p:ph idx="2" type="pic"/>
          </p:nvPr>
        </p:nvSpPr>
        <p:spPr>
          <a:xfrm>
            <a:off x="2752725" y="1527176"/>
            <a:ext cx="5400675" cy="2719388"/>
          </a:xfrm>
          <a:prstGeom prst="rect">
            <a:avLst/>
          </a:prstGeom>
          <a:noFill/>
          <a:ln>
            <a:noFill/>
          </a:ln>
        </p:spPr>
      </p:sp>
      <p:pic>
        <p:nvPicPr>
          <p:cNvPr id="158" name="Google Shape;158;p28"/>
          <p:cNvPicPr preferRelativeResize="0"/>
          <p:nvPr/>
        </p:nvPicPr>
        <p:blipFill rotWithShape="1">
          <a:blip r:embed="rId4">
            <a:alphaModFix/>
          </a:blip>
          <a:srcRect b="0" l="0" r="0" t="0"/>
          <a:stretch/>
        </p:blipFill>
        <p:spPr>
          <a:xfrm>
            <a:off x="5463907" y="4387903"/>
            <a:ext cx="812714" cy="495248"/>
          </a:xfrm>
          <a:prstGeom prst="rect">
            <a:avLst/>
          </a:prstGeom>
          <a:noFill/>
          <a:ln>
            <a:noFill/>
          </a:ln>
        </p:spPr>
      </p:pic>
      <p:sp>
        <p:nvSpPr>
          <p:cNvPr id="159" name="Google Shape;159;p28"/>
          <p:cNvSpPr txBox="1"/>
          <p:nvPr>
            <p:ph type="ctrTitle"/>
          </p:nvPr>
        </p:nvSpPr>
        <p:spPr>
          <a:xfrm>
            <a:off x="1362074" y="1771650"/>
            <a:ext cx="3971925" cy="86082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28"/>
          <p:cNvSpPr txBox="1"/>
          <p:nvPr>
            <p:ph idx="1" type="subTitle"/>
          </p:nvPr>
        </p:nvSpPr>
        <p:spPr>
          <a:xfrm>
            <a:off x="1362074" y="2701528"/>
            <a:ext cx="3959225" cy="468000"/>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Clr>
                <a:schemeClr val="dk1"/>
              </a:buClr>
              <a:buSzPts val="1400"/>
              <a:buNone/>
              <a:defRPr b="1" sz="1400"/>
            </a:lvl1pPr>
            <a:lvl2pPr lvl="1" algn="ctr">
              <a:lnSpc>
                <a:spcPct val="100000"/>
              </a:lnSpc>
              <a:spcBef>
                <a:spcPts val="300"/>
              </a:spcBef>
              <a:spcAft>
                <a:spcPts val="0"/>
              </a:spcAft>
              <a:buClr>
                <a:schemeClr val="dk1"/>
              </a:buClr>
              <a:buSzPts val="1500"/>
              <a:buNone/>
              <a:defRPr sz="1500"/>
            </a:lvl2pPr>
            <a:lvl3pPr lvl="2" algn="ctr">
              <a:lnSpc>
                <a:spcPct val="100000"/>
              </a:lnSpc>
              <a:spcBef>
                <a:spcPts val="300"/>
              </a:spcBef>
              <a:spcAft>
                <a:spcPts val="0"/>
              </a:spcAft>
              <a:buClr>
                <a:schemeClr val="dk1"/>
              </a:buClr>
              <a:buSzPts val="1350"/>
              <a:buNone/>
              <a:defRPr sz="1350"/>
            </a:lvl3pPr>
            <a:lvl4pPr lvl="3" algn="ctr">
              <a:lnSpc>
                <a:spcPct val="100000"/>
              </a:lnSpc>
              <a:spcBef>
                <a:spcPts val="300"/>
              </a:spcBef>
              <a:spcAft>
                <a:spcPts val="0"/>
              </a:spcAft>
              <a:buClr>
                <a:schemeClr val="dk1"/>
              </a:buClr>
              <a:buSzPts val="1200"/>
              <a:buNone/>
              <a:defRPr sz="1200"/>
            </a:lvl4pPr>
            <a:lvl5pPr lvl="4" algn="ctr">
              <a:lnSpc>
                <a:spcPct val="100000"/>
              </a:lnSpc>
              <a:spcBef>
                <a:spcPts val="300"/>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61" name="Google Shape;161;p28"/>
          <p:cNvSpPr txBox="1"/>
          <p:nvPr>
            <p:ph idx="3" type="body"/>
          </p:nvPr>
        </p:nvSpPr>
        <p:spPr>
          <a:xfrm>
            <a:off x="736599" y="4461813"/>
            <a:ext cx="2016125" cy="447675"/>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600"/>
              </a:spcBef>
              <a:spcAft>
                <a:spcPts val="0"/>
              </a:spcAft>
              <a:buClr>
                <a:schemeClr val="dk1"/>
              </a:buClr>
              <a:buSzPts val="800"/>
              <a:buNone/>
              <a:defRPr sz="800"/>
            </a:lvl1pPr>
            <a:lvl2pPr indent="-228600" lvl="1" marL="914400" algn="l">
              <a:lnSpc>
                <a:spcPct val="100000"/>
              </a:lnSpc>
              <a:spcBef>
                <a:spcPts val="300"/>
              </a:spcBef>
              <a:spcAft>
                <a:spcPts val="0"/>
              </a:spcAft>
              <a:buClr>
                <a:schemeClr val="dk1"/>
              </a:buClr>
              <a:buSzPts val="800"/>
              <a:buNone/>
              <a:defRPr sz="800"/>
            </a:lvl2pPr>
            <a:lvl3pPr indent="-228600" lvl="2" marL="1371600" algn="l">
              <a:lnSpc>
                <a:spcPct val="100000"/>
              </a:lnSpc>
              <a:spcBef>
                <a:spcPts val="300"/>
              </a:spcBef>
              <a:spcAft>
                <a:spcPts val="0"/>
              </a:spcAft>
              <a:buClr>
                <a:schemeClr val="dk1"/>
              </a:buClr>
              <a:buSzPts val="800"/>
              <a:buNone/>
              <a:defRPr sz="800"/>
            </a:lvl3pPr>
            <a:lvl4pPr indent="-228600" lvl="3" marL="1828800" algn="l">
              <a:lnSpc>
                <a:spcPct val="100000"/>
              </a:lnSpc>
              <a:spcBef>
                <a:spcPts val="300"/>
              </a:spcBef>
              <a:spcAft>
                <a:spcPts val="0"/>
              </a:spcAft>
              <a:buClr>
                <a:schemeClr val="dk1"/>
              </a:buClr>
              <a:buSzPts val="800"/>
              <a:buNone/>
              <a:defRPr sz="800"/>
            </a:lvl4pPr>
            <a:lvl5pPr indent="-228600" lvl="4" marL="2286000" algn="l">
              <a:lnSpc>
                <a:spcPct val="100000"/>
              </a:lnSpc>
              <a:spcBef>
                <a:spcPts val="300"/>
              </a:spcBef>
              <a:spcAft>
                <a:spcPts val="0"/>
              </a:spcAft>
              <a:buClr>
                <a:schemeClr val="dk1"/>
              </a:buClr>
              <a:buSzPts val="800"/>
              <a:buNone/>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TK Titel-/Schlussfolie" showMasterSp="0">
  <p:cSld name="OTK Titel-/Schlussfolie">
    <p:bg>
      <p:bgPr>
        <a:blipFill>
          <a:blip r:embed="rId2">
            <a:alphaModFix/>
          </a:blip>
          <a:stretch>
            <a:fillRect/>
          </a:stretch>
        </a:blipFill>
      </p:bgPr>
    </p:bg>
    <p:spTree>
      <p:nvGrpSpPr>
        <p:cNvPr id="162" name="Shape 162"/>
        <p:cNvGrpSpPr/>
        <p:nvPr/>
      </p:nvGrpSpPr>
      <p:grpSpPr>
        <a:xfrm>
          <a:off x="0" y="0"/>
          <a:ext cx="0" cy="0"/>
          <a:chOff x="0" y="0"/>
          <a:chExt cx="0" cy="0"/>
        </a:xfrm>
      </p:grpSpPr>
      <p:pic>
        <p:nvPicPr>
          <p:cNvPr id="163" name="Google Shape;163;p29"/>
          <p:cNvPicPr preferRelativeResize="0"/>
          <p:nvPr/>
        </p:nvPicPr>
        <p:blipFill rotWithShape="1">
          <a:blip r:embed="rId3">
            <a:alphaModFix/>
          </a:blip>
          <a:srcRect b="17591" l="0" r="0" t="0"/>
          <a:stretch/>
        </p:blipFill>
        <p:spPr>
          <a:xfrm>
            <a:off x="5076820" y="447675"/>
            <a:ext cx="1594004" cy="1010446"/>
          </a:xfrm>
          <a:prstGeom prst="rect">
            <a:avLst/>
          </a:prstGeom>
          <a:noFill/>
          <a:ln>
            <a:noFill/>
          </a:ln>
        </p:spPr>
      </p:pic>
      <p:sp>
        <p:nvSpPr>
          <p:cNvPr id="164" name="Google Shape;164;p29"/>
          <p:cNvSpPr/>
          <p:nvPr>
            <p:ph idx="2" type="pic"/>
          </p:nvPr>
        </p:nvSpPr>
        <p:spPr>
          <a:xfrm>
            <a:off x="2752725" y="1527176"/>
            <a:ext cx="5400675" cy="2719388"/>
          </a:xfrm>
          <a:prstGeom prst="rect">
            <a:avLst/>
          </a:prstGeom>
          <a:noFill/>
          <a:ln>
            <a:noFill/>
          </a:ln>
        </p:spPr>
      </p:sp>
      <p:pic>
        <p:nvPicPr>
          <p:cNvPr id="165" name="Google Shape;165;p29"/>
          <p:cNvPicPr preferRelativeResize="0"/>
          <p:nvPr/>
        </p:nvPicPr>
        <p:blipFill rotWithShape="1">
          <a:blip r:embed="rId4">
            <a:alphaModFix/>
          </a:blip>
          <a:srcRect b="0" l="0" r="0" t="0"/>
          <a:stretch/>
        </p:blipFill>
        <p:spPr>
          <a:xfrm>
            <a:off x="5463907" y="4387903"/>
            <a:ext cx="812714" cy="495248"/>
          </a:xfrm>
          <a:prstGeom prst="rect">
            <a:avLst/>
          </a:prstGeom>
          <a:noFill/>
          <a:ln>
            <a:noFill/>
          </a:ln>
        </p:spPr>
      </p:pic>
      <p:sp>
        <p:nvSpPr>
          <p:cNvPr id="166" name="Google Shape;166;p29"/>
          <p:cNvSpPr txBox="1"/>
          <p:nvPr>
            <p:ph type="ctrTitle"/>
          </p:nvPr>
        </p:nvSpPr>
        <p:spPr>
          <a:xfrm>
            <a:off x="1362074" y="1771650"/>
            <a:ext cx="3971925" cy="86082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29"/>
          <p:cNvSpPr txBox="1"/>
          <p:nvPr>
            <p:ph idx="1" type="subTitle"/>
          </p:nvPr>
        </p:nvSpPr>
        <p:spPr>
          <a:xfrm>
            <a:off x="1362074" y="2701528"/>
            <a:ext cx="3959225" cy="468000"/>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Clr>
                <a:schemeClr val="dk1"/>
              </a:buClr>
              <a:buSzPts val="1400"/>
              <a:buNone/>
              <a:defRPr b="1" sz="1400"/>
            </a:lvl1pPr>
            <a:lvl2pPr lvl="1" algn="ctr">
              <a:lnSpc>
                <a:spcPct val="100000"/>
              </a:lnSpc>
              <a:spcBef>
                <a:spcPts val="300"/>
              </a:spcBef>
              <a:spcAft>
                <a:spcPts val="0"/>
              </a:spcAft>
              <a:buClr>
                <a:schemeClr val="dk1"/>
              </a:buClr>
              <a:buSzPts val="1500"/>
              <a:buNone/>
              <a:defRPr sz="1500"/>
            </a:lvl2pPr>
            <a:lvl3pPr lvl="2" algn="ctr">
              <a:lnSpc>
                <a:spcPct val="100000"/>
              </a:lnSpc>
              <a:spcBef>
                <a:spcPts val="300"/>
              </a:spcBef>
              <a:spcAft>
                <a:spcPts val="0"/>
              </a:spcAft>
              <a:buClr>
                <a:schemeClr val="dk1"/>
              </a:buClr>
              <a:buSzPts val="1350"/>
              <a:buNone/>
              <a:defRPr sz="1350"/>
            </a:lvl3pPr>
            <a:lvl4pPr lvl="3" algn="ctr">
              <a:lnSpc>
                <a:spcPct val="100000"/>
              </a:lnSpc>
              <a:spcBef>
                <a:spcPts val="300"/>
              </a:spcBef>
              <a:spcAft>
                <a:spcPts val="0"/>
              </a:spcAft>
              <a:buClr>
                <a:schemeClr val="dk1"/>
              </a:buClr>
              <a:buSzPts val="1200"/>
              <a:buNone/>
              <a:defRPr sz="1200"/>
            </a:lvl4pPr>
            <a:lvl5pPr lvl="4" algn="ctr">
              <a:lnSpc>
                <a:spcPct val="100000"/>
              </a:lnSpc>
              <a:spcBef>
                <a:spcPts val="300"/>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68" name="Google Shape;168;p29"/>
          <p:cNvSpPr txBox="1"/>
          <p:nvPr>
            <p:ph idx="3" type="body"/>
          </p:nvPr>
        </p:nvSpPr>
        <p:spPr>
          <a:xfrm>
            <a:off x="736599" y="4461813"/>
            <a:ext cx="2016125" cy="447675"/>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600"/>
              </a:spcBef>
              <a:spcAft>
                <a:spcPts val="0"/>
              </a:spcAft>
              <a:buClr>
                <a:schemeClr val="dk1"/>
              </a:buClr>
              <a:buSzPts val="800"/>
              <a:buNone/>
              <a:defRPr sz="800"/>
            </a:lvl1pPr>
            <a:lvl2pPr indent="-228600" lvl="1" marL="914400" algn="l">
              <a:lnSpc>
                <a:spcPct val="100000"/>
              </a:lnSpc>
              <a:spcBef>
                <a:spcPts val="300"/>
              </a:spcBef>
              <a:spcAft>
                <a:spcPts val="0"/>
              </a:spcAft>
              <a:buClr>
                <a:schemeClr val="dk1"/>
              </a:buClr>
              <a:buSzPts val="800"/>
              <a:buNone/>
              <a:defRPr sz="800"/>
            </a:lvl2pPr>
            <a:lvl3pPr indent="-228600" lvl="2" marL="1371600" algn="l">
              <a:lnSpc>
                <a:spcPct val="100000"/>
              </a:lnSpc>
              <a:spcBef>
                <a:spcPts val="300"/>
              </a:spcBef>
              <a:spcAft>
                <a:spcPts val="0"/>
              </a:spcAft>
              <a:buClr>
                <a:schemeClr val="dk1"/>
              </a:buClr>
              <a:buSzPts val="800"/>
              <a:buNone/>
              <a:defRPr sz="800"/>
            </a:lvl3pPr>
            <a:lvl4pPr indent="-228600" lvl="3" marL="1828800" algn="l">
              <a:lnSpc>
                <a:spcPct val="100000"/>
              </a:lnSpc>
              <a:spcBef>
                <a:spcPts val="300"/>
              </a:spcBef>
              <a:spcAft>
                <a:spcPts val="0"/>
              </a:spcAft>
              <a:buClr>
                <a:schemeClr val="dk1"/>
              </a:buClr>
              <a:buSzPts val="800"/>
              <a:buNone/>
              <a:defRPr sz="800"/>
            </a:lvl4pPr>
            <a:lvl5pPr indent="-228600" lvl="4" marL="2286000" algn="l">
              <a:lnSpc>
                <a:spcPct val="100000"/>
              </a:lnSpc>
              <a:spcBef>
                <a:spcPts val="300"/>
              </a:spcBef>
              <a:spcAft>
                <a:spcPts val="0"/>
              </a:spcAft>
              <a:buClr>
                <a:schemeClr val="dk1"/>
              </a:buClr>
              <a:buSzPts val="800"/>
              <a:buNone/>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TH Titel-/Schlussfolie" showMasterSp="0">
  <p:cSld name="PTH Titel-/Schlussfolie">
    <p:bg>
      <p:bgPr>
        <a:blipFill>
          <a:blip r:embed="rId2">
            <a:alphaModFix/>
          </a:blip>
          <a:stretch>
            <a:fillRect/>
          </a:stretch>
        </a:blipFill>
      </p:bgPr>
    </p:bg>
    <p:spTree>
      <p:nvGrpSpPr>
        <p:cNvPr id="169" name="Shape 169"/>
        <p:cNvGrpSpPr/>
        <p:nvPr/>
      </p:nvGrpSpPr>
      <p:grpSpPr>
        <a:xfrm>
          <a:off x="0" y="0"/>
          <a:ext cx="0" cy="0"/>
          <a:chOff x="0" y="0"/>
          <a:chExt cx="0" cy="0"/>
        </a:xfrm>
      </p:grpSpPr>
      <p:pic>
        <p:nvPicPr>
          <p:cNvPr id="170" name="Google Shape;170;p30"/>
          <p:cNvPicPr preferRelativeResize="0"/>
          <p:nvPr/>
        </p:nvPicPr>
        <p:blipFill rotWithShape="1">
          <a:blip r:embed="rId3">
            <a:alphaModFix/>
          </a:blip>
          <a:srcRect b="17591" l="0" r="0" t="0"/>
          <a:stretch/>
        </p:blipFill>
        <p:spPr>
          <a:xfrm>
            <a:off x="5076820" y="447674"/>
            <a:ext cx="1594004" cy="1010446"/>
          </a:xfrm>
          <a:prstGeom prst="rect">
            <a:avLst/>
          </a:prstGeom>
          <a:noFill/>
          <a:ln>
            <a:noFill/>
          </a:ln>
        </p:spPr>
      </p:pic>
      <p:sp>
        <p:nvSpPr>
          <p:cNvPr id="171" name="Google Shape;171;p30"/>
          <p:cNvSpPr/>
          <p:nvPr>
            <p:ph idx="2" type="pic"/>
          </p:nvPr>
        </p:nvSpPr>
        <p:spPr>
          <a:xfrm>
            <a:off x="2752725" y="1527176"/>
            <a:ext cx="5400675" cy="2719388"/>
          </a:xfrm>
          <a:prstGeom prst="rect">
            <a:avLst/>
          </a:prstGeom>
          <a:noFill/>
          <a:ln>
            <a:noFill/>
          </a:ln>
        </p:spPr>
      </p:sp>
      <p:pic>
        <p:nvPicPr>
          <p:cNvPr id="172" name="Google Shape;172;p30"/>
          <p:cNvPicPr preferRelativeResize="0"/>
          <p:nvPr/>
        </p:nvPicPr>
        <p:blipFill rotWithShape="1">
          <a:blip r:embed="rId4">
            <a:alphaModFix/>
          </a:blip>
          <a:srcRect b="0" l="0" r="0" t="0"/>
          <a:stretch/>
        </p:blipFill>
        <p:spPr>
          <a:xfrm>
            <a:off x="5463907" y="4387903"/>
            <a:ext cx="812714" cy="495248"/>
          </a:xfrm>
          <a:prstGeom prst="rect">
            <a:avLst/>
          </a:prstGeom>
          <a:noFill/>
          <a:ln>
            <a:noFill/>
          </a:ln>
        </p:spPr>
      </p:pic>
      <p:sp>
        <p:nvSpPr>
          <p:cNvPr id="173" name="Google Shape;173;p30"/>
          <p:cNvSpPr txBox="1"/>
          <p:nvPr>
            <p:ph type="ctrTitle"/>
          </p:nvPr>
        </p:nvSpPr>
        <p:spPr>
          <a:xfrm>
            <a:off x="1362074" y="1771650"/>
            <a:ext cx="3971925" cy="86082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 name="Google Shape;174;p30"/>
          <p:cNvSpPr txBox="1"/>
          <p:nvPr>
            <p:ph idx="1" type="subTitle"/>
          </p:nvPr>
        </p:nvSpPr>
        <p:spPr>
          <a:xfrm>
            <a:off x="1362074" y="2701528"/>
            <a:ext cx="3959225" cy="468000"/>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Clr>
                <a:schemeClr val="dk1"/>
              </a:buClr>
              <a:buSzPts val="1400"/>
              <a:buNone/>
              <a:defRPr b="1" sz="1400"/>
            </a:lvl1pPr>
            <a:lvl2pPr lvl="1" algn="ctr">
              <a:lnSpc>
                <a:spcPct val="100000"/>
              </a:lnSpc>
              <a:spcBef>
                <a:spcPts val="300"/>
              </a:spcBef>
              <a:spcAft>
                <a:spcPts val="0"/>
              </a:spcAft>
              <a:buClr>
                <a:schemeClr val="dk1"/>
              </a:buClr>
              <a:buSzPts val="1500"/>
              <a:buNone/>
              <a:defRPr sz="1500"/>
            </a:lvl2pPr>
            <a:lvl3pPr lvl="2" algn="ctr">
              <a:lnSpc>
                <a:spcPct val="100000"/>
              </a:lnSpc>
              <a:spcBef>
                <a:spcPts val="300"/>
              </a:spcBef>
              <a:spcAft>
                <a:spcPts val="0"/>
              </a:spcAft>
              <a:buClr>
                <a:schemeClr val="dk1"/>
              </a:buClr>
              <a:buSzPts val="1350"/>
              <a:buNone/>
              <a:defRPr sz="1350"/>
            </a:lvl3pPr>
            <a:lvl4pPr lvl="3" algn="ctr">
              <a:lnSpc>
                <a:spcPct val="100000"/>
              </a:lnSpc>
              <a:spcBef>
                <a:spcPts val="300"/>
              </a:spcBef>
              <a:spcAft>
                <a:spcPts val="0"/>
              </a:spcAft>
              <a:buClr>
                <a:schemeClr val="dk1"/>
              </a:buClr>
              <a:buSzPts val="1200"/>
              <a:buNone/>
              <a:defRPr sz="1200"/>
            </a:lvl4pPr>
            <a:lvl5pPr lvl="4" algn="ctr">
              <a:lnSpc>
                <a:spcPct val="100000"/>
              </a:lnSpc>
              <a:spcBef>
                <a:spcPts val="300"/>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75" name="Google Shape;175;p30"/>
          <p:cNvSpPr txBox="1"/>
          <p:nvPr>
            <p:ph idx="3" type="body"/>
          </p:nvPr>
        </p:nvSpPr>
        <p:spPr>
          <a:xfrm>
            <a:off x="736599" y="4461813"/>
            <a:ext cx="2016125" cy="447675"/>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600"/>
              </a:spcBef>
              <a:spcAft>
                <a:spcPts val="0"/>
              </a:spcAft>
              <a:buClr>
                <a:schemeClr val="dk1"/>
              </a:buClr>
              <a:buSzPts val="800"/>
              <a:buNone/>
              <a:defRPr sz="800"/>
            </a:lvl1pPr>
            <a:lvl2pPr indent="-228600" lvl="1" marL="914400" algn="l">
              <a:lnSpc>
                <a:spcPct val="100000"/>
              </a:lnSpc>
              <a:spcBef>
                <a:spcPts val="300"/>
              </a:spcBef>
              <a:spcAft>
                <a:spcPts val="0"/>
              </a:spcAft>
              <a:buClr>
                <a:schemeClr val="dk1"/>
              </a:buClr>
              <a:buSzPts val="800"/>
              <a:buNone/>
              <a:defRPr sz="800"/>
            </a:lvl2pPr>
            <a:lvl3pPr indent="-228600" lvl="2" marL="1371600" algn="l">
              <a:lnSpc>
                <a:spcPct val="100000"/>
              </a:lnSpc>
              <a:spcBef>
                <a:spcPts val="300"/>
              </a:spcBef>
              <a:spcAft>
                <a:spcPts val="0"/>
              </a:spcAft>
              <a:buClr>
                <a:schemeClr val="dk1"/>
              </a:buClr>
              <a:buSzPts val="800"/>
              <a:buNone/>
              <a:defRPr sz="800"/>
            </a:lvl3pPr>
            <a:lvl4pPr indent="-228600" lvl="3" marL="1828800" algn="l">
              <a:lnSpc>
                <a:spcPct val="100000"/>
              </a:lnSpc>
              <a:spcBef>
                <a:spcPts val="300"/>
              </a:spcBef>
              <a:spcAft>
                <a:spcPts val="0"/>
              </a:spcAft>
              <a:buClr>
                <a:schemeClr val="dk1"/>
              </a:buClr>
              <a:buSzPts val="800"/>
              <a:buNone/>
              <a:defRPr sz="800"/>
            </a:lvl4pPr>
            <a:lvl5pPr indent="-228600" lvl="4" marL="2286000" algn="l">
              <a:lnSpc>
                <a:spcPct val="100000"/>
              </a:lnSpc>
              <a:spcBef>
                <a:spcPts val="300"/>
              </a:spcBef>
              <a:spcAft>
                <a:spcPts val="0"/>
              </a:spcAft>
              <a:buClr>
                <a:schemeClr val="dk1"/>
              </a:buClr>
              <a:buSzPts val="800"/>
              <a:buNone/>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AT Titel-/Schlussfolie" showMasterSp="0">
  <p:cSld name="RAT Titel-/Schlussfolie">
    <p:bg>
      <p:bgPr>
        <a:blipFill>
          <a:blip r:embed="rId2">
            <a:alphaModFix/>
          </a:blip>
          <a:stretch>
            <a:fillRect/>
          </a:stretch>
        </a:blipFill>
      </p:bgPr>
    </p:bg>
    <p:spTree>
      <p:nvGrpSpPr>
        <p:cNvPr id="176" name="Shape 176"/>
        <p:cNvGrpSpPr/>
        <p:nvPr/>
      </p:nvGrpSpPr>
      <p:grpSpPr>
        <a:xfrm>
          <a:off x="0" y="0"/>
          <a:ext cx="0" cy="0"/>
          <a:chOff x="0" y="0"/>
          <a:chExt cx="0" cy="0"/>
        </a:xfrm>
      </p:grpSpPr>
      <p:pic>
        <p:nvPicPr>
          <p:cNvPr id="177" name="Google Shape;177;p31"/>
          <p:cNvPicPr preferRelativeResize="0"/>
          <p:nvPr/>
        </p:nvPicPr>
        <p:blipFill rotWithShape="1">
          <a:blip r:embed="rId3">
            <a:alphaModFix/>
          </a:blip>
          <a:srcRect b="17591" l="0" r="0" t="0"/>
          <a:stretch/>
        </p:blipFill>
        <p:spPr>
          <a:xfrm>
            <a:off x="5076820" y="447674"/>
            <a:ext cx="1594004" cy="1010446"/>
          </a:xfrm>
          <a:prstGeom prst="rect">
            <a:avLst/>
          </a:prstGeom>
          <a:noFill/>
          <a:ln>
            <a:noFill/>
          </a:ln>
        </p:spPr>
      </p:pic>
      <p:sp>
        <p:nvSpPr>
          <p:cNvPr id="178" name="Google Shape;178;p31"/>
          <p:cNvSpPr/>
          <p:nvPr>
            <p:ph idx="2" type="pic"/>
          </p:nvPr>
        </p:nvSpPr>
        <p:spPr>
          <a:xfrm>
            <a:off x="2752725" y="1527176"/>
            <a:ext cx="5400675" cy="2719388"/>
          </a:xfrm>
          <a:prstGeom prst="rect">
            <a:avLst/>
          </a:prstGeom>
          <a:noFill/>
          <a:ln>
            <a:noFill/>
          </a:ln>
        </p:spPr>
      </p:sp>
      <p:pic>
        <p:nvPicPr>
          <p:cNvPr id="179" name="Google Shape;179;p31"/>
          <p:cNvPicPr preferRelativeResize="0"/>
          <p:nvPr/>
        </p:nvPicPr>
        <p:blipFill rotWithShape="1">
          <a:blip r:embed="rId4">
            <a:alphaModFix/>
          </a:blip>
          <a:srcRect b="0" l="0" r="0" t="0"/>
          <a:stretch/>
        </p:blipFill>
        <p:spPr>
          <a:xfrm>
            <a:off x="5463907" y="4387903"/>
            <a:ext cx="812714" cy="495248"/>
          </a:xfrm>
          <a:prstGeom prst="rect">
            <a:avLst/>
          </a:prstGeom>
          <a:noFill/>
          <a:ln>
            <a:noFill/>
          </a:ln>
        </p:spPr>
      </p:pic>
      <p:sp>
        <p:nvSpPr>
          <p:cNvPr id="180" name="Google Shape;180;p31"/>
          <p:cNvSpPr txBox="1"/>
          <p:nvPr>
            <p:ph type="ctrTitle"/>
          </p:nvPr>
        </p:nvSpPr>
        <p:spPr>
          <a:xfrm>
            <a:off x="1362074" y="1771650"/>
            <a:ext cx="3971925" cy="86082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 name="Google Shape;181;p31"/>
          <p:cNvSpPr txBox="1"/>
          <p:nvPr>
            <p:ph idx="1" type="subTitle"/>
          </p:nvPr>
        </p:nvSpPr>
        <p:spPr>
          <a:xfrm>
            <a:off x="1362074" y="2701528"/>
            <a:ext cx="3959225" cy="468000"/>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Clr>
                <a:schemeClr val="dk1"/>
              </a:buClr>
              <a:buSzPts val="1400"/>
              <a:buNone/>
              <a:defRPr b="1" sz="1400"/>
            </a:lvl1pPr>
            <a:lvl2pPr lvl="1" algn="ctr">
              <a:lnSpc>
                <a:spcPct val="100000"/>
              </a:lnSpc>
              <a:spcBef>
                <a:spcPts val="300"/>
              </a:spcBef>
              <a:spcAft>
                <a:spcPts val="0"/>
              </a:spcAft>
              <a:buClr>
                <a:schemeClr val="dk1"/>
              </a:buClr>
              <a:buSzPts val="1500"/>
              <a:buNone/>
              <a:defRPr sz="1500"/>
            </a:lvl2pPr>
            <a:lvl3pPr lvl="2" algn="ctr">
              <a:lnSpc>
                <a:spcPct val="100000"/>
              </a:lnSpc>
              <a:spcBef>
                <a:spcPts val="300"/>
              </a:spcBef>
              <a:spcAft>
                <a:spcPts val="0"/>
              </a:spcAft>
              <a:buClr>
                <a:schemeClr val="dk1"/>
              </a:buClr>
              <a:buSzPts val="1350"/>
              <a:buNone/>
              <a:defRPr sz="1350"/>
            </a:lvl3pPr>
            <a:lvl4pPr lvl="3" algn="ctr">
              <a:lnSpc>
                <a:spcPct val="100000"/>
              </a:lnSpc>
              <a:spcBef>
                <a:spcPts val="300"/>
              </a:spcBef>
              <a:spcAft>
                <a:spcPts val="0"/>
              </a:spcAft>
              <a:buClr>
                <a:schemeClr val="dk1"/>
              </a:buClr>
              <a:buSzPts val="1200"/>
              <a:buNone/>
              <a:defRPr sz="1200"/>
            </a:lvl4pPr>
            <a:lvl5pPr lvl="4" algn="ctr">
              <a:lnSpc>
                <a:spcPct val="100000"/>
              </a:lnSpc>
              <a:spcBef>
                <a:spcPts val="300"/>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82" name="Google Shape;182;p31"/>
          <p:cNvSpPr txBox="1"/>
          <p:nvPr>
            <p:ph idx="3" type="body"/>
          </p:nvPr>
        </p:nvSpPr>
        <p:spPr>
          <a:xfrm>
            <a:off x="736599" y="4461813"/>
            <a:ext cx="2016125" cy="447675"/>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600"/>
              </a:spcBef>
              <a:spcAft>
                <a:spcPts val="0"/>
              </a:spcAft>
              <a:buClr>
                <a:schemeClr val="dk1"/>
              </a:buClr>
              <a:buSzPts val="800"/>
              <a:buNone/>
              <a:defRPr sz="800"/>
            </a:lvl1pPr>
            <a:lvl2pPr indent="-228600" lvl="1" marL="914400" algn="l">
              <a:lnSpc>
                <a:spcPct val="100000"/>
              </a:lnSpc>
              <a:spcBef>
                <a:spcPts val="300"/>
              </a:spcBef>
              <a:spcAft>
                <a:spcPts val="0"/>
              </a:spcAft>
              <a:buClr>
                <a:schemeClr val="dk1"/>
              </a:buClr>
              <a:buSzPts val="800"/>
              <a:buNone/>
              <a:defRPr sz="800"/>
            </a:lvl2pPr>
            <a:lvl3pPr indent="-228600" lvl="2" marL="1371600" algn="l">
              <a:lnSpc>
                <a:spcPct val="100000"/>
              </a:lnSpc>
              <a:spcBef>
                <a:spcPts val="300"/>
              </a:spcBef>
              <a:spcAft>
                <a:spcPts val="0"/>
              </a:spcAft>
              <a:buClr>
                <a:schemeClr val="dk1"/>
              </a:buClr>
              <a:buSzPts val="800"/>
              <a:buNone/>
              <a:defRPr sz="800"/>
            </a:lvl3pPr>
            <a:lvl4pPr indent="-228600" lvl="3" marL="1828800" algn="l">
              <a:lnSpc>
                <a:spcPct val="100000"/>
              </a:lnSpc>
              <a:spcBef>
                <a:spcPts val="300"/>
              </a:spcBef>
              <a:spcAft>
                <a:spcPts val="0"/>
              </a:spcAft>
              <a:buClr>
                <a:schemeClr val="dk1"/>
              </a:buClr>
              <a:buSzPts val="800"/>
              <a:buNone/>
              <a:defRPr sz="800"/>
            </a:lvl4pPr>
            <a:lvl5pPr indent="-228600" lvl="4" marL="2286000" algn="l">
              <a:lnSpc>
                <a:spcPct val="100000"/>
              </a:lnSpc>
              <a:spcBef>
                <a:spcPts val="300"/>
              </a:spcBef>
              <a:spcAft>
                <a:spcPts val="0"/>
              </a:spcAft>
              <a:buClr>
                <a:schemeClr val="dk1"/>
              </a:buClr>
              <a:buSzPts val="800"/>
              <a:buNone/>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B Titel-/Schlussfolie" showMasterSp="0">
  <p:cSld name="SMB Titel-/Schlussfolie">
    <p:bg>
      <p:bgPr>
        <a:blipFill>
          <a:blip r:embed="rId2">
            <a:alphaModFix/>
          </a:blip>
          <a:stretch>
            <a:fillRect/>
          </a:stretch>
        </a:blipFill>
      </p:bgPr>
    </p:bg>
    <p:spTree>
      <p:nvGrpSpPr>
        <p:cNvPr id="183" name="Shape 183"/>
        <p:cNvGrpSpPr/>
        <p:nvPr/>
      </p:nvGrpSpPr>
      <p:grpSpPr>
        <a:xfrm>
          <a:off x="0" y="0"/>
          <a:ext cx="0" cy="0"/>
          <a:chOff x="0" y="0"/>
          <a:chExt cx="0" cy="0"/>
        </a:xfrm>
      </p:grpSpPr>
      <p:pic>
        <p:nvPicPr>
          <p:cNvPr id="184" name="Google Shape;184;p32"/>
          <p:cNvPicPr preferRelativeResize="0"/>
          <p:nvPr/>
        </p:nvPicPr>
        <p:blipFill rotWithShape="1">
          <a:blip r:embed="rId3">
            <a:alphaModFix/>
          </a:blip>
          <a:srcRect b="17591" l="0" r="0" t="0"/>
          <a:stretch/>
        </p:blipFill>
        <p:spPr>
          <a:xfrm>
            <a:off x="5076820" y="447674"/>
            <a:ext cx="1594004" cy="1010446"/>
          </a:xfrm>
          <a:prstGeom prst="rect">
            <a:avLst/>
          </a:prstGeom>
          <a:noFill/>
          <a:ln>
            <a:noFill/>
          </a:ln>
        </p:spPr>
      </p:pic>
      <p:sp>
        <p:nvSpPr>
          <p:cNvPr id="185" name="Google Shape;185;p32"/>
          <p:cNvSpPr/>
          <p:nvPr>
            <p:ph idx="2" type="pic"/>
          </p:nvPr>
        </p:nvSpPr>
        <p:spPr>
          <a:xfrm>
            <a:off x="2752725" y="1527176"/>
            <a:ext cx="5400675" cy="2719388"/>
          </a:xfrm>
          <a:prstGeom prst="rect">
            <a:avLst/>
          </a:prstGeom>
          <a:noFill/>
          <a:ln>
            <a:noFill/>
          </a:ln>
        </p:spPr>
      </p:sp>
      <p:pic>
        <p:nvPicPr>
          <p:cNvPr id="186" name="Google Shape;186;p32"/>
          <p:cNvPicPr preferRelativeResize="0"/>
          <p:nvPr/>
        </p:nvPicPr>
        <p:blipFill rotWithShape="1">
          <a:blip r:embed="rId4">
            <a:alphaModFix/>
          </a:blip>
          <a:srcRect b="0" l="0" r="0" t="0"/>
          <a:stretch/>
        </p:blipFill>
        <p:spPr>
          <a:xfrm>
            <a:off x="5463907" y="4387903"/>
            <a:ext cx="812714" cy="495248"/>
          </a:xfrm>
          <a:prstGeom prst="rect">
            <a:avLst/>
          </a:prstGeom>
          <a:noFill/>
          <a:ln>
            <a:noFill/>
          </a:ln>
        </p:spPr>
      </p:pic>
      <p:sp>
        <p:nvSpPr>
          <p:cNvPr id="187" name="Google Shape;187;p32"/>
          <p:cNvSpPr txBox="1"/>
          <p:nvPr>
            <p:ph type="ctrTitle"/>
          </p:nvPr>
        </p:nvSpPr>
        <p:spPr>
          <a:xfrm>
            <a:off x="1362074" y="1771650"/>
            <a:ext cx="3971925" cy="86082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8" name="Google Shape;188;p32"/>
          <p:cNvSpPr txBox="1"/>
          <p:nvPr>
            <p:ph idx="1" type="subTitle"/>
          </p:nvPr>
        </p:nvSpPr>
        <p:spPr>
          <a:xfrm>
            <a:off x="1362074" y="2701528"/>
            <a:ext cx="3959225" cy="468000"/>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Clr>
                <a:schemeClr val="dk1"/>
              </a:buClr>
              <a:buSzPts val="1400"/>
              <a:buNone/>
              <a:defRPr b="1" sz="1400"/>
            </a:lvl1pPr>
            <a:lvl2pPr lvl="1" algn="ctr">
              <a:lnSpc>
                <a:spcPct val="100000"/>
              </a:lnSpc>
              <a:spcBef>
                <a:spcPts val="300"/>
              </a:spcBef>
              <a:spcAft>
                <a:spcPts val="0"/>
              </a:spcAft>
              <a:buClr>
                <a:schemeClr val="dk1"/>
              </a:buClr>
              <a:buSzPts val="1500"/>
              <a:buNone/>
              <a:defRPr sz="1500"/>
            </a:lvl2pPr>
            <a:lvl3pPr lvl="2" algn="ctr">
              <a:lnSpc>
                <a:spcPct val="100000"/>
              </a:lnSpc>
              <a:spcBef>
                <a:spcPts val="300"/>
              </a:spcBef>
              <a:spcAft>
                <a:spcPts val="0"/>
              </a:spcAft>
              <a:buClr>
                <a:schemeClr val="dk1"/>
              </a:buClr>
              <a:buSzPts val="1350"/>
              <a:buNone/>
              <a:defRPr sz="1350"/>
            </a:lvl3pPr>
            <a:lvl4pPr lvl="3" algn="ctr">
              <a:lnSpc>
                <a:spcPct val="100000"/>
              </a:lnSpc>
              <a:spcBef>
                <a:spcPts val="300"/>
              </a:spcBef>
              <a:spcAft>
                <a:spcPts val="0"/>
              </a:spcAft>
              <a:buClr>
                <a:schemeClr val="dk1"/>
              </a:buClr>
              <a:buSzPts val="1200"/>
              <a:buNone/>
              <a:defRPr sz="1200"/>
            </a:lvl4pPr>
            <a:lvl5pPr lvl="4" algn="ctr">
              <a:lnSpc>
                <a:spcPct val="100000"/>
              </a:lnSpc>
              <a:spcBef>
                <a:spcPts val="300"/>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89" name="Google Shape;189;p32"/>
          <p:cNvSpPr txBox="1"/>
          <p:nvPr>
            <p:ph idx="3" type="body"/>
          </p:nvPr>
        </p:nvSpPr>
        <p:spPr>
          <a:xfrm>
            <a:off x="736599" y="4461813"/>
            <a:ext cx="2016125" cy="447675"/>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600"/>
              </a:spcBef>
              <a:spcAft>
                <a:spcPts val="0"/>
              </a:spcAft>
              <a:buClr>
                <a:schemeClr val="dk1"/>
              </a:buClr>
              <a:buSzPts val="800"/>
              <a:buNone/>
              <a:defRPr sz="800"/>
            </a:lvl1pPr>
            <a:lvl2pPr indent="-228600" lvl="1" marL="914400" algn="l">
              <a:lnSpc>
                <a:spcPct val="100000"/>
              </a:lnSpc>
              <a:spcBef>
                <a:spcPts val="300"/>
              </a:spcBef>
              <a:spcAft>
                <a:spcPts val="0"/>
              </a:spcAft>
              <a:buClr>
                <a:schemeClr val="dk1"/>
              </a:buClr>
              <a:buSzPts val="800"/>
              <a:buNone/>
              <a:defRPr sz="800"/>
            </a:lvl2pPr>
            <a:lvl3pPr indent="-228600" lvl="2" marL="1371600" algn="l">
              <a:lnSpc>
                <a:spcPct val="100000"/>
              </a:lnSpc>
              <a:spcBef>
                <a:spcPts val="300"/>
              </a:spcBef>
              <a:spcAft>
                <a:spcPts val="0"/>
              </a:spcAft>
              <a:buClr>
                <a:schemeClr val="dk1"/>
              </a:buClr>
              <a:buSzPts val="800"/>
              <a:buNone/>
              <a:defRPr sz="800"/>
            </a:lvl3pPr>
            <a:lvl4pPr indent="-228600" lvl="3" marL="1828800" algn="l">
              <a:lnSpc>
                <a:spcPct val="100000"/>
              </a:lnSpc>
              <a:spcBef>
                <a:spcPts val="300"/>
              </a:spcBef>
              <a:spcAft>
                <a:spcPts val="0"/>
              </a:spcAft>
              <a:buClr>
                <a:schemeClr val="dk1"/>
              </a:buClr>
              <a:buSzPts val="800"/>
              <a:buNone/>
              <a:defRPr sz="800"/>
            </a:lvl4pPr>
            <a:lvl5pPr indent="-228600" lvl="4" marL="2286000" algn="l">
              <a:lnSpc>
                <a:spcPct val="100000"/>
              </a:lnSpc>
              <a:spcBef>
                <a:spcPts val="300"/>
              </a:spcBef>
              <a:spcAft>
                <a:spcPts val="0"/>
              </a:spcAft>
              <a:buClr>
                <a:schemeClr val="dk1"/>
              </a:buClr>
              <a:buSzPts val="800"/>
              <a:buNone/>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C Titel-/Schlussfolie" showMasterSp="0">
  <p:cSld name="SMC Titel-/Schlussfolie">
    <p:bg>
      <p:bgPr>
        <a:blipFill>
          <a:blip r:embed="rId2">
            <a:alphaModFix/>
          </a:blip>
          <a:stretch>
            <a:fillRect/>
          </a:stretch>
        </a:blipFill>
      </p:bgPr>
    </p:bg>
    <p:spTree>
      <p:nvGrpSpPr>
        <p:cNvPr id="190" name="Shape 190"/>
        <p:cNvGrpSpPr/>
        <p:nvPr/>
      </p:nvGrpSpPr>
      <p:grpSpPr>
        <a:xfrm>
          <a:off x="0" y="0"/>
          <a:ext cx="0" cy="0"/>
          <a:chOff x="0" y="0"/>
          <a:chExt cx="0" cy="0"/>
        </a:xfrm>
      </p:grpSpPr>
      <p:pic>
        <p:nvPicPr>
          <p:cNvPr id="191" name="Google Shape;191;p33"/>
          <p:cNvPicPr preferRelativeResize="0"/>
          <p:nvPr/>
        </p:nvPicPr>
        <p:blipFill rotWithShape="1">
          <a:blip r:embed="rId3">
            <a:alphaModFix/>
          </a:blip>
          <a:srcRect b="17591" l="0" r="0" t="0"/>
          <a:stretch/>
        </p:blipFill>
        <p:spPr>
          <a:xfrm>
            <a:off x="5076820" y="447674"/>
            <a:ext cx="1594004" cy="1010446"/>
          </a:xfrm>
          <a:prstGeom prst="rect">
            <a:avLst/>
          </a:prstGeom>
          <a:noFill/>
          <a:ln>
            <a:noFill/>
          </a:ln>
        </p:spPr>
      </p:pic>
      <p:sp>
        <p:nvSpPr>
          <p:cNvPr id="192" name="Google Shape;192;p33"/>
          <p:cNvSpPr/>
          <p:nvPr>
            <p:ph idx="2" type="pic"/>
          </p:nvPr>
        </p:nvSpPr>
        <p:spPr>
          <a:xfrm>
            <a:off x="2752725" y="1527176"/>
            <a:ext cx="5400675" cy="2719388"/>
          </a:xfrm>
          <a:prstGeom prst="rect">
            <a:avLst/>
          </a:prstGeom>
          <a:noFill/>
          <a:ln>
            <a:noFill/>
          </a:ln>
        </p:spPr>
      </p:sp>
      <p:pic>
        <p:nvPicPr>
          <p:cNvPr id="193" name="Google Shape;193;p33"/>
          <p:cNvPicPr preferRelativeResize="0"/>
          <p:nvPr/>
        </p:nvPicPr>
        <p:blipFill rotWithShape="1">
          <a:blip r:embed="rId4">
            <a:alphaModFix/>
          </a:blip>
          <a:srcRect b="0" l="0" r="0" t="0"/>
          <a:stretch/>
        </p:blipFill>
        <p:spPr>
          <a:xfrm>
            <a:off x="5463907" y="4387903"/>
            <a:ext cx="812714" cy="495248"/>
          </a:xfrm>
          <a:prstGeom prst="rect">
            <a:avLst/>
          </a:prstGeom>
          <a:noFill/>
          <a:ln>
            <a:noFill/>
          </a:ln>
        </p:spPr>
      </p:pic>
      <p:sp>
        <p:nvSpPr>
          <p:cNvPr id="194" name="Google Shape;194;p33"/>
          <p:cNvSpPr txBox="1"/>
          <p:nvPr>
            <p:ph type="ctrTitle"/>
          </p:nvPr>
        </p:nvSpPr>
        <p:spPr>
          <a:xfrm>
            <a:off x="1362074" y="1771650"/>
            <a:ext cx="3971925" cy="86082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5" name="Google Shape;195;p33"/>
          <p:cNvSpPr txBox="1"/>
          <p:nvPr>
            <p:ph idx="1" type="subTitle"/>
          </p:nvPr>
        </p:nvSpPr>
        <p:spPr>
          <a:xfrm>
            <a:off x="1362074" y="2701528"/>
            <a:ext cx="3959225" cy="468000"/>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Clr>
                <a:schemeClr val="dk1"/>
              </a:buClr>
              <a:buSzPts val="1400"/>
              <a:buNone/>
              <a:defRPr b="1" sz="1400"/>
            </a:lvl1pPr>
            <a:lvl2pPr lvl="1" algn="ctr">
              <a:lnSpc>
                <a:spcPct val="100000"/>
              </a:lnSpc>
              <a:spcBef>
                <a:spcPts val="300"/>
              </a:spcBef>
              <a:spcAft>
                <a:spcPts val="0"/>
              </a:spcAft>
              <a:buClr>
                <a:schemeClr val="dk1"/>
              </a:buClr>
              <a:buSzPts val="1500"/>
              <a:buNone/>
              <a:defRPr sz="1500"/>
            </a:lvl2pPr>
            <a:lvl3pPr lvl="2" algn="ctr">
              <a:lnSpc>
                <a:spcPct val="100000"/>
              </a:lnSpc>
              <a:spcBef>
                <a:spcPts val="300"/>
              </a:spcBef>
              <a:spcAft>
                <a:spcPts val="0"/>
              </a:spcAft>
              <a:buClr>
                <a:schemeClr val="dk1"/>
              </a:buClr>
              <a:buSzPts val="1350"/>
              <a:buNone/>
              <a:defRPr sz="1350"/>
            </a:lvl3pPr>
            <a:lvl4pPr lvl="3" algn="ctr">
              <a:lnSpc>
                <a:spcPct val="100000"/>
              </a:lnSpc>
              <a:spcBef>
                <a:spcPts val="300"/>
              </a:spcBef>
              <a:spcAft>
                <a:spcPts val="0"/>
              </a:spcAft>
              <a:buClr>
                <a:schemeClr val="dk1"/>
              </a:buClr>
              <a:buSzPts val="1200"/>
              <a:buNone/>
              <a:defRPr sz="1200"/>
            </a:lvl4pPr>
            <a:lvl5pPr lvl="4" algn="ctr">
              <a:lnSpc>
                <a:spcPct val="100000"/>
              </a:lnSpc>
              <a:spcBef>
                <a:spcPts val="300"/>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96" name="Google Shape;196;p33"/>
          <p:cNvSpPr txBox="1"/>
          <p:nvPr>
            <p:ph idx="3" type="body"/>
          </p:nvPr>
        </p:nvSpPr>
        <p:spPr>
          <a:xfrm>
            <a:off x="736599" y="4461813"/>
            <a:ext cx="2016125" cy="447675"/>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600"/>
              </a:spcBef>
              <a:spcAft>
                <a:spcPts val="0"/>
              </a:spcAft>
              <a:buClr>
                <a:schemeClr val="dk1"/>
              </a:buClr>
              <a:buSzPts val="800"/>
              <a:buNone/>
              <a:defRPr sz="800"/>
            </a:lvl1pPr>
            <a:lvl2pPr indent="-228600" lvl="1" marL="914400" algn="l">
              <a:lnSpc>
                <a:spcPct val="100000"/>
              </a:lnSpc>
              <a:spcBef>
                <a:spcPts val="300"/>
              </a:spcBef>
              <a:spcAft>
                <a:spcPts val="0"/>
              </a:spcAft>
              <a:buClr>
                <a:schemeClr val="dk1"/>
              </a:buClr>
              <a:buSzPts val="800"/>
              <a:buNone/>
              <a:defRPr sz="800"/>
            </a:lvl2pPr>
            <a:lvl3pPr indent="-228600" lvl="2" marL="1371600" algn="l">
              <a:lnSpc>
                <a:spcPct val="100000"/>
              </a:lnSpc>
              <a:spcBef>
                <a:spcPts val="300"/>
              </a:spcBef>
              <a:spcAft>
                <a:spcPts val="0"/>
              </a:spcAft>
              <a:buClr>
                <a:schemeClr val="dk1"/>
              </a:buClr>
              <a:buSzPts val="800"/>
              <a:buNone/>
              <a:defRPr sz="800"/>
            </a:lvl3pPr>
            <a:lvl4pPr indent="-228600" lvl="3" marL="1828800" algn="l">
              <a:lnSpc>
                <a:spcPct val="100000"/>
              </a:lnSpc>
              <a:spcBef>
                <a:spcPts val="300"/>
              </a:spcBef>
              <a:spcAft>
                <a:spcPts val="0"/>
              </a:spcAft>
              <a:buClr>
                <a:schemeClr val="dk1"/>
              </a:buClr>
              <a:buSzPts val="800"/>
              <a:buNone/>
              <a:defRPr sz="800"/>
            </a:lvl4pPr>
            <a:lvl5pPr indent="-228600" lvl="4" marL="2286000" algn="l">
              <a:lnSpc>
                <a:spcPct val="100000"/>
              </a:lnSpc>
              <a:spcBef>
                <a:spcPts val="300"/>
              </a:spcBef>
              <a:spcAft>
                <a:spcPts val="0"/>
              </a:spcAft>
              <a:buClr>
                <a:schemeClr val="dk1"/>
              </a:buClr>
              <a:buSzPts val="800"/>
              <a:buNone/>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ZA Titel-/Schlussfolie" showMasterSp="0">
  <p:cSld name="SOZA Titel-/Schlussfolie">
    <p:bg>
      <p:bgPr>
        <a:blipFill>
          <a:blip r:embed="rId2">
            <a:alphaModFix/>
          </a:blip>
          <a:stretch>
            <a:fillRect/>
          </a:stretch>
        </a:blipFill>
      </p:bgPr>
    </p:bg>
    <p:spTree>
      <p:nvGrpSpPr>
        <p:cNvPr id="197" name="Shape 197"/>
        <p:cNvGrpSpPr/>
        <p:nvPr/>
      </p:nvGrpSpPr>
      <p:grpSpPr>
        <a:xfrm>
          <a:off x="0" y="0"/>
          <a:ext cx="0" cy="0"/>
          <a:chOff x="0" y="0"/>
          <a:chExt cx="0" cy="0"/>
        </a:xfrm>
      </p:grpSpPr>
      <p:pic>
        <p:nvPicPr>
          <p:cNvPr id="198" name="Google Shape;198;p34"/>
          <p:cNvPicPr preferRelativeResize="0"/>
          <p:nvPr/>
        </p:nvPicPr>
        <p:blipFill rotWithShape="1">
          <a:blip r:embed="rId3">
            <a:alphaModFix/>
          </a:blip>
          <a:srcRect b="17591" l="0" r="0" t="0"/>
          <a:stretch/>
        </p:blipFill>
        <p:spPr>
          <a:xfrm>
            <a:off x="5076821" y="447674"/>
            <a:ext cx="1594002" cy="1010446"/>
          </a:xfrm>
          <a:prstGeom prst="rect">
            <a:avLst/>
          </a:prstGeom>
          <a:noFill/>
          <a:ln>
            <a:noFill/>
          </a:ln>
        </p:spPr>
      </p:pic>
      <p:sp>
        <p:nvSpPr>
          <p:cNvPr id="199" name="Google Shape;199;p34"/>
          <p:cNvSpPr/>
          <p:nvPr>
            <p:ph idx="2" type="pic"/>
          </p:nvPr>
        </p:nvSpPr>
        <p:spPr>
          <a:xfrm>
            <a:off x="2752725" y="1527176"/>
            <a:ext cx="5400675" cy="2719388"/>
          </a:xfrm>
          <a:prstGeom prst="rect">
            <a:avLst/>
          </a:prstGeom>
          <a:noFill/>
          <a:ln>
            <a:noFill/>
          </a:ln>
        </p:spPr>
      </p:sp>
      <p:pic>
        <p:nvPicPr>
          <p:cNvPr id="200" name="Google Shape;200;p34"/>
          <p:cNvPicPr preferRelativeResize="0"/>
          <p:nvPr/>
        </p:nvPicPr>
        <p:blipFill rotWithShape="1">
          <a:blip r:embed="rId4">
            <a:alphaModFix/>
          </a:blip>
          <a:srcRect b="0" l="0" r="0" t="0"/>
          <a:stretch/>
        </p:blipFill>
        <p:spPr>
          <a:xfrm>
            <a:off x="5463907" y="4387903"/>
            <a:ext cx="812714" cy="495248"/>
          </a:xfrm>
          <a:prstGeom prst="rect">
            <a:avLst/>
          </a:prstGeom>
          <a:noFill/>
          <a:ln>
            <a:noFill/>
          </a:ln>
        </p:spPr>
      </p:pic>
      <p:sp>
        <p:nvSpPr>
          <p:cNvPr id="201" name="Google Shape;201;p34"/>
          <p:cNvSpPr txBox="1"/>
          <p:nvPr>
            <p:ph type="ctrTitle"/>
          </p:nvPr>
        </p:nvSpPr>
        <p:spPr>
          <a:xfrm>
            <a:off x="1362074" y="1771650"/>
            <a:ext cx="3971925" cy="86082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 name="Google Shape;202;p34"/>
          <p:cNvSpPr txBox="1"/>
          <p:nvPr>
            <p:ph idx="1" type="subTitle"/>
          </p:nvPr>
        </p:nvSpPr>
        <p:spPr>
          <a:xfrm>
            <a:off x="1362074" y="2701528"/>
            <a:ext cx="3959225" cy="468000"/>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Clr>
                <a:schemeClr val="dk1"/>
              </a:buClr>
              <a:buSzPts val="1400"/>
              <a:buNone/>
              <a:defRPr b="1" sz="1400"/>
            </a:lvl1pPr>
            <a:lvl2pPr lvl="1" algn="ctr">
              <a:lnSpc>
                <a:spcPct val="100000"/>
              </a:lnSpc>
              <a:spcBef>
                <a:spcPts val="300"/>
              </a:spcBef>
              <a:spcAft>
                <a:spcPts val="0"/>
              </a:spcAft>
              <a:buClr>
                <a:schemeClr val="dk1"/>
              </a:buClr>
              <a:buSzPts val="1500"/>
              <a:buNone/>
              <a:defRPr sz="1500"/>
            </a:lvl2pPr>
            <a:lvl3pPr lvl="2" algn="ctr">
              <a:lnSpc>
                <a:spcPct val="100000"/>
              </a:lnSpc>
              <a:spcBef>
                <a:spcPts val="300"/>
              </a:spcBef>
              <a:spcAft>
                <a:spcPts val="0"/>
              </a:spcAft>
              <a:buClr>
                <a:schemeClr val="dk1"/>
              </a:buClr>
              <a:buSzPts val="1350"/>
              <a:buNone/>
              <a:defRPr sz="1350"/>
            </a:lvl3pPr>
            <a:lvl4pPr lvl="3" algn="ctr">
              <a:lnSpc>
                <a:spcPct val="100000"/>
              </a:lnSpc>
              <a:spcBef>
                <a:spcPts val="300"/>
              </a:spcBef>
              <a:spcAft>
                <a:spcPts val="0"/>
              </a:spcAft>
              <a:buClr>
                <a:schemeClr val="dk1"/>
              </a:buClr>
              <a:buSzPts val="1200"/>
              <a:buNone/>
              <a:defRPr sz="1200"/>
            </a:lvl4pPr>
            <a:lvl5pPr lvl="4" algn="ctr">
              <a:lnSpc>
                <a:spcPct val="100000"/>
              </a:lnSpc>
              <a:spcBef>
                <a:spcPts val="300"/>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203" name="Google Shape;203;p34"/>
          <p:cNvSpPr txBox="1"/>
          <p:nvPr>
            <p:ph idx="3" type="body"/>
          </p:nvPr>
        </p:nvSpPr>
        <p:spPr>
          <a:xfrm>
            <a:off x="736599" y="4461813"/>
            <a:ext cx="2016125" cy="447675"/>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600"/>
              </a:spcBef>
              <a:spcAft>
                <a:spcPts val="0"/>
              </a:spcAft>
              <a:buClr>
                <a:schemeClr val="dk1"/>
              </a:buClr>
              <a:buSzPts val="800"/>
              <a:buNone/>
              <a:defRPr sz="800"/>
            </a:lvl1pPr>
            <a:lvl2pPr indent="-228600" lvl="1" marL="914400" algn="l">
              <a:lnSpc>
                <a:spcPct val="100000"/>
              </a:lnSpc>
              <a:spcBef>
                <a:spcPts val="300"/>
              </a:spcBef>
              <a:spcAft>
                <a:spcPts val="0"/>
              </a:spcAft>
              <a:buClr>
                <a:schemeClr val="dk1"/>
              </a:buClr>
              <a:buSzPts val="800"/>
              <a:buNone/>
              <a:defRPr sz="800"/>
            </a:lvl2pPr>
            <a:lvl3pPr indent="-228600" lvl="2" marL="1371600" algn="l">
              <a:lnSpc>
                <a:spcPct val="100000"/>
              </a:lnSpc>
              <a:spcBef>
                <a:spcPts val="300"/>
              </a:spcBef>
              <a:spcAft>
                <a:spcPts val="0"/>
              </a:spcAft>
              <a:buClr>
                <a:schemeClr val="dk1"/>
              </a:buClr>
              <a:buSzPts val="800"/>
              <a:buNone/>
              <a:defRPr sz="800"/>
            </a:lvl3pPr>
            <a:lvl4pPr indent="-228600" lvl="3" marL="1828800" algn="l">
              <a:lnSpc>
                <a:spcPct val="100000"/>
              </a:lnSpc>
              <a:spcBef>
                <a:spcPts val="300"/>
              </a:spcBef>
              <a:spcAft>
                <a:spcPts val="0"/>
              </a:spcAft>
              <a:buClr>
                <a:schemeClr val="dk1"/>
              </a:buClr>
              <a:buSzPts val="800"/>
              <a:buNone/>
              <a:defRPr sz="800"/>
            </a:lvl4pPr>
            <a:lvl5pPr indent="-228600" lvl="4" marL="2286000" algn="l">
              <a:lnSpc>
                <a:spcPct val="100000"/>
              </a:lnSpc>
              <a:spcBef>
                <a:spcPts val="300"/>
              </a:spcBef>
              <a:spcAft>
                <a:spcPts val="0"/>
              </a:spcAft>
              <a:buClr>
                <a:schemeClr val="dk1"/>
              </a:buClr>
              <a:buSzPts val="800"/>
              <a:buNone/>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type="obj">
  <p:cSld name="OBJECT">
    <p:spTree>
      <p:nvGrpSpPr>
        <p:cNvPr id="211" name="Shape 211"/>
        <p:cNvGrpSpPr/>
        <p:nvPr/>
      </p:nvGrpSpPr>
      <p:grpSpPr>
        <a:xfrm>
          <a:off x="0" y="0"/>
          <a:ext cx="0" cy="0"/>
          <a:chOff x="0" y="0"/>
          <a:chExt cx="0" cy="0"/>
        </a:xfrm>
      </p:grpSpPr>
      <p:sp>
        <p:nvSpPr>
          <p:cNvPr id="212" name="Google Shape;212;p36"/>
          <p:cNvSpPr txBox="1"/>
          <p:nvPr>
            <p:ph type="title"/>
          </p:nvPr>
        </p:nvSpPr>
        <p:spPr>
          <a:xfrm>
            <a:off x="447675" y="460980"/>
            <a:ext cx="7141844" cy="603628"/>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 name="Google Shape;213;p36"/>
          <p:cNvSpPr txBox="1"/>
          <p:nvPr>
            <p:ph idx="1" type="body"/>
          </p:nvPr>
        </p:nvSpPr>
        <p:spPr>
          <a:xfrm>
            <a:off x="737980" y="1527175"/>
            <a:ext cx="5778708" cy="2719389"/>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600"/>
              </a:spcBef>
              <a:spcAft>
                <a:spcPts val="0"/>
              </a:spcAft>
              <a:buClr>
                <a:schemeClr val="dk1"/>
              </a:buClr>
              <a:buSzPts val="1800"/>
              <a:buChar char="•"/>
              <a:defRPr/>
            </a:lvl1pPr>
            <a:lvl2pPr indent="-342900" lvl="1" marL="914400" algn="l">
              <a:lnSpc>
                <a:spcPct val="100000"/>
              </a:lnSpc>
              <a:spcBef>
                <a:spcPts val="300"/>
              </a:spcBef>
              <a:spcAft>
                <a:spcPts val="0"/>
              </a:spcAft>
              <a:buClr>
                <a:schemeClr val="dk1"/>
              </a:buClr>
              <a:buSzPts val="1800"/>
              <a:buChar char="•"/>
              <a:defRPr/>
            </a:lvl2pPr>
            <a:lvl3pPr indent="-342900" lvl="2" marL="1371600" algn="l">
              <a:lnSpc>
                <a:spcPct val="100000"/>
              </a:lnSpc>
              <a:spcBef>
                <a:spcPts val="300"/>
              </a:spcBef>
              <a:spcAft>
                <a:spcPts val="0"/>
              </a:spcAft>
              <a:buClr>
                <a:schemeClr val="dk1"/>
              </a:buClr>
              <a:buSzPts val="1800"/>
              <a:buChar char="•"/>
              <a:defRPr/>
            </a:lvl3pPr>
            <a:lvl4pPr indent="-342900" lvl="3" marL="1828800" algn="l">
              <a:lnSpc>
                <a:spcPct val="100000"/>
              </a:lnSpc>
              <a:spcBef>
                <a:spcPts val="300"/>
              </a:spcBef>
              <a:spcAft>
                <a:spcPts val="0"/>
              </a:spcAft>
              <a:buClr>
                <a:schemeClr val="dk1"/>
              </a:buClr>
              <a:buSzPts val="1800"/>
              <a:buChar char="•"/>
              <a:defRPr/>
            </a:lvl4pPr>
            <a:lvl5pPr indent="-342900" lvl="4" marL="2286000" algn="l">
              <a:lnSpc>
                <a:spcPct val="100000"/>
              </a:lnSpc>
              <a:spcBef>
                <a:spcPts val="30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4" name="Google Shape;214;p36"/>
          <p:cNvSpPr txBox="1"/>
          <p:nvPr>
            <p:ph idx="10" type="dt"/>
          </p:nvPr>
        </p:nvSpPr>
        <p:spPr>
          <a:xfrm>
            <a:off x="736600" y="4851400"/>
            <a:ext cx="638175" cy="1055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 name="Google Shape;215;p36"/>
          <p:cNvSpPr txBox="1"/>
          <p:nvPr>
            <p:ph idx="11" type="ftr"/>
          </p:nvPr>
        </p:nvSpPr>
        <p:spPr>
          <a:xfrm>
            <a:off x="1785938" y="4851400"/>
            <a:ext cx="4329112" cy="1055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36"/>
          <p:cNvSpPr txBox="1"/>
          <p:nvPr>
            <p:ph idx="12" type="sldNum"/>
          </p:nvPr>
        </p:nvSpPr>
        <p:spPr>
          <a:xfrm>
            <a:off x="7837488" y="4851400"/>
            <a:ext cx="315912" cy="105572"/>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Schlussfolie" showMasterSp="0">
  <p:cSld name="Titel-/Schlussfolie">
    <p:bg>
      <p:bgPr>
        <a:blipFill>
          <a:blip r:embed="rId2">
            <a:alphaModFix/>
          </a:blip>
          <a:stretch>
            <a:fillRect/>
          </a:stretch>
        </a:blipFill>
      </p:bgPr>
    </p:bg>
    <p:spTree>
      <p:nvGrpSpPr>
        <p:cNvPr id="217" name="Shape 217"/>
        <p:cNvGrpSpPr/>
        <p:nvPr/>
      </p:nvGrpSpPr>
      <p:grpSpPr>
        <a:xfrm>
          <a:off x="0" y="0"/>
          <a:ext cx="0" cy="0"/>
          <a:chOff x="0" y="0"/>
          <a:chExt cx="0" cy="0"/>
        </a:xfrm>
      </p:grpSpPr>
      <p:sp>
        <p:nvSpPr>
          <p:cNvPr id="218" name="Google Shape;218;p37"/>
          <p:cNvSpPr/>
          <p:nvPr>
            <p:ph idx="2" type="pic"/>
          </p:nvPr>
        </p:nvSpPr>
        <p:spPr>
          <a:xfrm>
            <a:off x="2752725" y="1527176"/>
            <a:ext cx="5400675" cy="2719388"/>
          </a:xfrm>
          <a:prstGeom prst="rect">
            <a:avLst/>
          </a:prstGeom>
          <a:noFill/>
          <a:ln>
            <a:noFill/>
          </a:ln>
        </p:spPr>
      </p:sp>
      <p:grpSp>
        <p:nvGrpSpPr>
          <p:cNvPr id="219" name="Google Shape;219;p37"/>
          <p:cNvGrpSpPr/>
          <p:nvPr/>
        </p:nvGrpSpPr>
        <p:grpSpPr>
          <a:xfrm>
            <a:off x="5424183" y="447675"/>
            <a:ext cx="905483" cy="4435476"/>
            <a:chOff x="5424183" y="447675"/>
            <a:chExt cx="905483" cy="4435476"/>
          </a:xfrm>
        </p:grpSpPr>
        <p:pic>
          <p:nvPicPr>
            <p:cNvPr id="220" name="Google Shape;220;p37"/>
            <p:cNvPicPr preferRelativeResize="0"/>
            <p:nvPr/>
          </p:nvPicPr>
          <p:blipFill rotWithShape="1">
            <a:blip r:embed="rId3">
              <a:alphaModFix/>
            </a:blip>
            <a:srcRect b="0" l="0" r="0" t="0"/>
            <a:stretch/>
          </p:blipFill>
          <p:spPr>
            <a:xfrm>
              <a:off x="5463907" y="4387903"/>
              <a:ext cx="812714" cy="495248"/>
            </a:xfrm>
            <a:prstGeom prst="rect">
              <a:avLst/>
            </a:prstGeom>
            <a:noFill/>
            <a:ln>
              <a:noFill/>
            </a:ln>
          </p:spPr>
        </p:pic>
        <p:pic>
          <p:nvPicPr>
            <p:cNvPr id="221" name="Google Shape;221;p37"/>
            <p:cNvPicPr preferRelativeResize="0"/>
            <p:nvPr/>
          </p:nvPicPr>
          <p:blipFill rotWithShape="1">
            <a:blip r:embed="rId4">
              <a:alphaModFix/>
            </a:blip>
            <a:srcRect b="0" l="0" r="0" t="0"/>
            <a:stretch/>
          </p:blipFill>
          <p:spPr>
            <a:xfrm>
              <a:off x="5424183" y="447675"/>
              <a:ext cx="905483" cy="813667"/>
            </a:xfrm>
            <a:prstGeom prst="rect">
              <a:avLst/>
            </a:prstGeom>
            <a:noFill/>
            <a:ln>
              <a:noFill/>
            </a:ln>
          </p:spPr>
        </p:pic>
      </p:grpSp>
      <p:sp>
        <p:nvSpPr>
          <p:cNvPr id="222" name="Google Shape;222;p37"/>
          <p:cNvSpPr txBox="1"/>
          <p:nvPr>
            <p:ph type="ctrTitle"/>
          </p:nvPr>
        </p:nvSpPr>
        <p:spPr>
          <a:xfrm>
            <a:off x="1362074" y="1771650"/>
            <a:ext cx="3971925" cy="86082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3" name="Google Shape;223;p37"/>
          <p:cNvSpPr txBox="1"/>
          <p:nvPr>
            <p:ph idx="1" type="subTitle"/>
          </p:nvPr>
        </p:nvSpPr>
        <p:spPr>
          <a:xfrm>
            <a:off x="1362074" y="2701528"/>
            <a:ext cx="3959225" cy="468000"/>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Clr>
                <a:schemeClr val="dk1"/>
              </a:buClr>
              <a:buSzPts val="1400"/>
              <a:buNone/>
              <a:defRPr b="1" sz="1400"/>
            </a:lvl1pPr>
            <a:lvl2pPr lvl="1" algn="ctr">
              <a:lnSpc>
                <a:spcPct val="100000"/>
              </a:lnSpc>
              <a:spcBef>
                <a:spcPts val="300"/>
              </a:spcBef>
              <a:spcAft>
                <a:spcPts val="0"/>
              </a:spcAft>
              <a:buClr>
                <a:schemeClr val="dk1"/>
              </a:buClr>
              <a:buSzPts val="1500"/>
              <a:buNone/>
              <a:defRPr sz="1500"/>
            </a:lvl2pPr>
            <a:lvl3pPr lvl="2" algn="ctr">
              <a:lnSpc>
                <a:spcPct val="100000"/>
              </a:lnSpc>
              <a:spcBef>
                <a:spcPts val="300"/>
              </a:spcBef>
              <a:spcAft>
                <a:spcPts val="0"/>
              </a:spcAft>
              <a:buClr>
                <a:schemeClr val="dk1"/>
              </a:buClr>
              <a:buSzPts val="1350"/>
              <a:buNone/>
              <a:defRPr sz="1350"/>
            </a:lvl3pPr>
            <a:lvl4pPr lvl="3" algn="ctr">
              <a:lnSpc>
                <a:spcPct val="100000"/>
              </a:lnSpc>
              <a:spcBef>
                <a:spcPts val="300"/>
              </a:spcBef>
              <a:spcAft>
                <a:spcPts val="0"/>
              </a:spcAft>
              <a:buClr>
                <a:schemeClr val="dk1"/>
              </a:buClr>
              <a:buSzPts val="1200"/>
              <a:buNone/>
              <a:defRPr sz="1200"/>
            </a:lvl4pPr>
            <a:lvl5pPr lvl="4" algn="ctr">
              <a:lnSpc>
                <a:spcPct val="100000"/>
              </a:lnSpc>
              <a:spcBef>
                <a:spcPts val="300"/>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224" name="Google Shape;224;p37"/>
          <p:cNvSpPr txBox="1"/>
          <p:nvPr>
            <p:ph idx="3" type="body"/>
          </p:nvPr>
        </p:nvSpPr>
        <p:spPr>
          <a:xfrm>
            <a:off x="736599" y="4461813"/>
            <a:ext cx="2016125" cy="447675"/>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600"/>
              </a:spcBef>
              <a:spcAft>
                <a:spcPts val="0"/>
              </a:spcAft>
              <a:buClr>
                <a:schemeClr val="dk1"/>
              </a:buClr>
              <a:buSzPts val="800"/>
              <a:buNone/>
              <a:defRPr sz="800"/>
            </a:lvl1pPr>
            <a:lvl2pPr indent="-228600" lvl="1" marL="914400" algn="l">
              <a:lnSpc>
                <a:spcPct val="100000"/>
              </a:lnSpc>
              <a:spcBef>
                <a:spcPts val="300"/>
              </a:spcBef>
              <a:spcAft>
                <a:spcPts val="0"/>
              </a:spcAft>
              <a:buClr>
                <a:schemeClr val="dk1"/>
              </a:buClr>
              <a:buSzPts val="800"/>
              <a:buNone/>
              <a:defRPr sz="800"/>
            </a:lvl2pPr>
            <a:lvl3pPr indent="-228600" lvl="2" marL="1371600" algn="l">
              <a:lnSpc>
                <a:spcPct val="100000"/>
              </a:lnSpc>
              <a:spcBef>
                <a:spcPts val="300"/>
              </a:spcBef>
              <a:spcAft>
                <a:spcPts val="0"/>
              </a:spcAft>
              <a:buClr>
                <a:schemeClr val="dk1"/>
              </a:buClr>
              <a:buSzPts val="800"/>
              <a:buNone/>
              <a:defRPr sz="800"/>
            </a:lvl3pPr>
            <a:lvl4pPr indent="-228600" lvl="3" marL="1828800" algn="l">
              <a:lnSpc>
                <a:spcPct val="100000"/>
              </a:lnSpc>
              <a:spcBef>
                <a:spcPts val="300"/>
              </a:spcBef>
              <a:spcAft>
                <a:spcPts val="0"/>
              </a:spcAft>
              <a:buClr>
                <a:schemeClr val="dk1"/>
              </a:buClr>
              <a:buSzPts val="800"/>
              <a:buNone/>
              <a:defRPr sz="800"/>
            </a:lvl4pPr>
            <a:lvl5pPr indent="-228600" lvl="4" marL="2286000" algn="l">
              <a:lnSpc>
                <a:spcPct val="100000"/>
              </a:lnSpc>
              <a:spcBef>
                <a:spcPts val="300"/>
              </a:spcBef>
              <a:spcAft>
                <a:spcPts val="0"/>
              </a:spcAft>
              <a:buClr>
                <a:schemeClr val="dk1"/>
              </a:buClr>
              <a:buSzPts val="800"/>
              <a:buNone/>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Schlussfolie Campus Urstein" showMasterSp="0">
  <p:cSld name="Titel-/Schlussfolie Campus Urstein">
    <p:bg>
      <p:bgPr>
        <a:blipFill>
          <a:blip r:embed="rId2">
            <a:alphaModFix/>
          </a:blip>
          <a:stretch>
            <a:fillRect/>
          </a:stretch>
        </a:blipFill>
      </p:bgPr>
    </p:bg>
    <p:spTree>
      <p:nvGrpSpPr>
        <p:cNvPr id="225" name="Shape 225"/>
        <p:cNvGrpSpPr/>
        <p:nvPr/>
      </p:nvGrpSpPr>
      <p:grpSpPr>
        <a:xfrm>
          <a:off x="0" y="0"/>
          <a:ext cx="0" cy="0"/>
          <a:chOff x="0" y="0"/>
          <a:chExt cx="0" cy="0"/>
        </a:xfrm>
      </p:grpSpPr>
      <p:pic>
        <p:nvPicPr>
          <p:cNvPr id="226" name="Google Shape;226;p38"/>
          <p:cNvPicPr preferRelativeResize="0"/>
          <p:nvPr/>
        </p:nvPicPr>
        <p:blipFill rotWithShape="1">
          <a:blip r:embed="rId3">
            <a:alphaModFix/>
          </a:blip>
          <a:srcRect b="0" l="0" r="0" t="0"/>
          <a:stretch/>
        </p:blipFill>
        <p:spPr>
          <a:xfrm>
            <a:off x="2752724" y="1527345"/>
            <a:ext cx="5400676" cy="2719047"/>
          </a:xfrm>
          <a:prstGeom prst="rect">
            <a:avLst/>
          </a:prstGeom>
          <a:noFill/>
          <a:ln>
            <a:noFill/>
          </a:ln>
        </p:spPr>
      </p:pic>
      <p:grpSp>
        <p:nvGrpSpPr>
          <p:cNvPr id="227" name="Google Shape;227;p38"/>
          <p:cNvGrpSpPr/>
          <p:nvPr/>
        </p:nvGrpSpPr>
        <p:grpSpPr>
          <a:xfrm>
            <a:off x="5424183" y="447675"/>
            <a:ext cx="905483" cy="4435476"/>
            <a:chOff x="5424183" y="447675"/>
            <a:chExt cx="905483" cy="4435476"/>
          </a:xfrm>
        </p:grpSpPr>
        <p:pic>
          <p:nvPicPr>
            <p:cNvPr id="228" name="Google Shape;228;p38"/>
            <p:cNvPicPr preferRelativeResize="0"/>
            <p:nvPr/>
          </p:nvPicPr>
          <p:blipFill rotWithShape="1">
            <a:blip r:embed="rId4">
              <a:alphaModFix/>
            </a:blip>
            <a:srcRect b="0" l="0" r="0" t="0"/>
            <a:stretch/>
          </p:blipFill>
          <p:spPr>
            <a:xfrm>
              <a:off x="5463907" y="4387903"/>
              <a:ext cx="812714" cy="495248"/>
            </a:xfrm>
            <a:prstGeom prst="rect">
              <a:avLst/>
            </a:prstGeom>
            <a:noFill/>
            <a:ln>
              <a:noFill/>
            </a:ln>
          </p:spPr>
        </p:pic>
        <p:pic>
          <p:nvPicPr>
            <p:cNvPr id="229" name="Google Shape;229;p38"/>
            <p:cNvPicPr preferRelativeResize="0"/>
            <p:nvPr/>
          </p:nvPicPr>
          <p:blipFill rotWithShape="1">
            <a:blip r:embed="rId5">
              <a:alphaModFix/>
            </a:blip>
            <a:srcRect b="0" l="0" r="0" t="0"/>
            <a:stretch/>
          </p:blipFill>
          <p:spPr>
            <a:xfrm>
              <a:off x="5424183" y="447675"/>
              <a:ext cx="905483" cy="813667"/>
            </a:xfrm>
            <a:prstGeom prst="rect">
              <a:avLst/>
            </a:prstGeom>
            <a:noFill/>
            <a:ln>
              <a:noFill/>
            </a:ln>
          </p:spPr>
        </p:pic>
      </p:grpSp>
      <p:sp>
        <p:nvSpPr>
          <p:cNvPr id="230" name="Google Shape;230;p38"/>
          <p:cNvSpPr txBox="1"/>
          <p:nvPr>
            <p:ph type="ctrTitle"/>
          </p:nvPr>
        </p:nvSpPr>
        <p:spPr>
          <a:xfrm>
            <a:off x="1362074" y="1771650"/>
            <a:ext cx="3971925" cy="86082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1" name="Google Shape;231;p38"/>
          <p:cNvSpPr txBox="1"/>
          <p:nvPr>
            <p:ph idx="1" type="subTitle"/>
          </p:nvPr>
        </p:nvSpPr>
        <p:spPr>
          <a:xfrm>
            <a:off x="1362074" y="2701528"/>
            <a:ext cx="3959225" cy="468000"/>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Clr>
                <a:schemeClr val="dk1"/>
              </a:buClr>
              <a:buSzPts val="1400"/>
              <a:buNone/>
              <a:defRPr b="1" sz="1400"/>
            </a:lvl1pPr>
            <a:lvl2pPr lvl="1" algn="ctr">
              <a:lnSpc>
                <a:spcPct val="100000"/>
              </a:lnSpc>
              <a:spcBef>
                <a:spcPts val="300"/>
              </a:spcBef>
              <a:spcAft>
                <a:spcPts val="0"/>
              </a:spcAft>
              <a:buClr>
                <a:schemeClr val="dk1"/>
              </a:buClr>
              <a:buSzPts val="1500"/>
              <a:buNone/>
              <a:defRPr sz="1500"/>
            </a:lvl2pPr>
            <a:lvl3pPr lvl="2" algn="ctr">
              <a:lnSpc>
                <a:spcPct val="100000"/>
              </a:lnSpc>
              <a:spcBef>
                <a:spcPts val="300"/>
              </a:spcBef>
              <a:spcAft>
                <a:spcPts val="0"/>
              </a:spcAft>
              <a:buClr>
                <a:schemeClr val="dk1"/>
              </a:buClr>
              <a:buSzPts val="1350"/>
              <a:buNone/>
              <a:defRPr sz="1350"/>
            </a:lvl3pPr>
            <a:lvl4pPr lvl="3" algn="ctr">
              <a:lnSpc>
                <a:spcPct val="100000"/>
              </a:lnSpc>
              <a:spcBef>
                <a:spcPts val="300"/>
              </a:spcBef>
              <a:spcAft>
                <a:spcPts val="0"/>
              </a:spcAft>
              <a:buClr>
                <a:schemeClr val="dk1"/>
              </a:buClr>
              <a:buSzPts val="1200"/>
              <a:buNone/>
              <a:defRPr sz="1200"/>
            </a:lvl4pPr>
            <a:lvl5pPr lvl="4" algn="ctr">
              <a:lnSpc>
                <a:spcPct val="100000"/>
              </a:lnSpc>
              <a:spcBef>
                <a:spcPts val="300"/>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232" name="Google Shape;232;p38"/>
          <p:cNvSpPr txBox="1"/>
          <p:nvPr>
            <p:ph idx="2" type="body"/>
          </p:nvPr>
        </p:nvSpPr>
        <p:spPr>
          <a:xfrm>
            <a:off x="736599" y="4461813"/>
            <a:ext cx="2016125" cy="447675"/>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600"/>
              </a:spcBef>
              <a:spcAft>
                <a:spcPts val="0"/>
              </a:spcAft>
              <a:buClr>
                <a:schemeClr val="dk1"/>
              </a:buClr>
              <a:buSzPts val="800"/>
              <a:buNone/>
              <a:defRPr sz="800"/>
            </a:lvl1pPr>
            <a:lvl2pPr indent="-228600" lvl="1" marL="914400" algn="l">
              <a:lnSpc>
                <a:spcPct val="100000"/>
              </a:lnSpc>
              <a:spcBef>
                <a:spcPts val="300"/>
              </a:spcBef>
              <a:spcAft>
                <a:spcPts val="0"/>
              </a:spcAft>
              <a:buClr>
                <a:schemeClr val="dk1"/>
              </a:buClr>
              <a:buSzPts val="800"/>
              <a:buNone/>
              <a:defRPr sz="800"/>
            </a:lvl2pPr>
            <a:lvl3pPr indent="-228600" lvl="2" marL="1371600" algn="l">
              <a:lnSpc>
                <a:spcPct val="100000"/>
              </a:lnSpc>
              <a:spcBef>
                <a:spcPts val="300"/>
              </a:spcBef>
              <a:spcAft>
                <a:spcPts val="0"/>
              </a:spcAft>
              <a:buClr>
                <a:schemeClr val="dk1"/>
              </a:buClr>
              <a:buSzPts val="800"/>
              <a:buNone/>
              <a:defRPr sz="800"/>
            </a:lvl3pPr>
            <a:lvl4pPr indent="-228600" lvl="3" marL="1828800" algn="l">
              <a:lnSpc>
                <a:spcPct val="100000"/>
              </a:lnSpc>
              <a:spcBef>
                <a:spcPts val="300"/>
              </a:spcBef>
              <a:spcAft>
                <a:spcPts val="0"/>
              </a:spcAft>
              <a:buClr>
                <a:schemeClr val="dk1"/>
              </a:buClr>
              <a:buSzPts val="800"/>
              <a:buNone/>
              <a:defRPr sz="800"/>
            </a:lvl4pPr>
            <a:lvl5pPr indent="-228600" lvl="4" marL="2286000" algn="l">
              <a:lnSpc>
                <a:spcPct val="100000"/>
              </a:lnSpc>
              <a:spcBef>
                <a:spcPts val="300"/>
              </a:spcBef>
              <a:spcAft>
                <a:spcPts val="0"/>
              </a:spcAft>
              <a:buClr>
                <a:schemeClr val="dk1"/>
              </a:buClr>
              <a:buSzPts val="800"/>
              <a:buNone/>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Schlussfolie Campus Kuchl" showMasterSp="0">
  <p:cSld name="Titel-/Schlussfolie Campus Kuchl">
    <p:bg>
      <p:bgPr>
        <a:blipFill>
          <a:blip r:embed="rId2">
            <a:alphaModFix/>
          </a:blip>
          <a:stretch>
            <a:fillRect/>
          </a:stretch>
        </a:blipFill>
      </p:bgPr>
    </p:bg>
    <p:spTree>
      <p:nvGrpSpPr>
        <p:cNvPr id="233" name="Shape 233"/>
        <p:cNvGrpSpPr/>
        <p:nvPr/>
      </p:nvGrpSpPr>
      <p:grpSpPr>
        <a:xfrm>
          <a:off x="0" y="0"/>
          <a:ext cx="0" cy="0"/>
          <a:chOff x="0" y="0"/>
          <a:chExt cx="0" cy="0"/>
        </a:xfrm>
      </p:grpSpPr>
      <p:pic>
        <p:nvPicPr>
          <p:cNvPr id="234" name="Google Shape;234;p39"/>
          <p:cNvPicPr preferRelativeResize="0"/>
          <p:nvPr/>
        </p:nvPicPr>
        <p:blipFill rotWithShape="1">
          <a:blip r:embed="rId3">
            <a:alphaModFix/>
          </a:blip>
          <a:srcRect b="0" l="0" r="0" t="0"/>
          <a:stretch/>
        </p:blipFill>
        <p:spPr>
          <a:xfrm>
            <a:off x="2752725" y="1527346"/>
            <a:ext cx="5400676" cy="2719047"/>
          </a:xfrm>
          <a:prstGeom prst="rect">
            <a:avLst/>
          </a:prstGeom>
          <a:noFill/>
          <a:ln>
            <a:noFill/>
          </a:ln>
        </p:spPr>
      </p:pic>
      <p:grpSp>
        <p:nvGrpSpPr>
          <p:cNvPr id="235" name="Google Shape;235;p39"/>
          <p:cNvGrpSpPr/>
          <p:nvPr/>
        </p:nvGrpSpPr>
        <p:grpSpPr>
          <a:xfrm>
            <a:off x="5424183" y="447675"/>
            <a:ext cx="905483" cy="4435476"/>
            <a:chOff x="5424183" y="447675"/>
            <a:chExt cx="905483" cy="4435476"/>
          </a:xfrm>
        </p:grpSpPr>
        <p:pic>
          <p:nvPicPr>
            <p:cNvPr id="236" name="Google Shape;236;p39"/>
            <p:cNvPicPr preferRelativeResize="0"/>
            <p:nvPr/>
          </p:nvPicPr>
          <p:blipFill rotWithShape="1">
            <a:blip r:embed="rId4">
              <a:alphaModFix/>
            </a:blip>
            <a:srcRect b="0" l="0" r="0" t="0"/>
            <a:stretch/>
          </p:blipFill>
          <p:spPr>
            <a:xfrm>
              <a:off x="5463907" y="4387903"/>
              <a:ext cx="812714" cy="495248"/>
            </a:xfrm>
            <a:prstGeom prst="rect">
              <a:avLst/>
            </a:prstGeom>
            <a:noFill/>
            <a:ln>
              <a:noFill/>
            </a:ln>
          </p:spPr>
        </p:pic>
        <p:pic>
          <p:nvPicPr>
            <p:cNvPr id="237" name="Google Shape;237;p39"/>
            <p:cNvPicPr preferRelativeResize="0"/>
            <p:nvPr/>
          </p:nvPicPr>
          <p:blipFill rotWithShape="1">
            <a:blip r:embed="rId5">
              <a:alphaModFix/>
            </a:blip>
            <a:srcRect b="0" l="0" r="0" t="0"/>
            <a:stretch/>
          </p:blipFill>
          <p:spPr>
            <a:xfrm>
              <a:off x="5424183" y="447675"/>
              <a:ext cx="905483" cy="813667"/>
            </a:xfrm>
            <a:prstGeom prst="rect">
              <a:avLst/>
            </a:prstGeom>
            <a:noFill/>
            <a:ln>
              <a:noFill/>
            </a:ln>
          </p:spPr>
        </p:pic>
      </p:grpSp>
      <p:sp>
        <p:nvSpPr>
          <p:cNvPr id="238" name="Google Shape;238;p39"/>
          <p:cNvSpPr txBox="1"/>
          <p:nvPr>
            <p:ph type="ctrTitle"/>
          </p:nvPr>
        </p:nvSpPr>
        <p:spPr>
          <a:xfrm>
            <a:off x="1362074" y="1771650"/>
            <a:ext cx="3971925" cy="860822"/>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9" name="Google Shape;239;p39"/>
          <p:cNvSpPr txBox="1"/>
          <p:nvPr>
            <p:ph idx="1" type="subTitle"/>
          </p:nvPr>
        </p:nvSpPr>
        <p:spPr>
          <a:xfrm>
            <a:off x="1362074" y="2701528"/>
            <a:ext cx="3959225" cy="468000"/>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Clr>
                <a:schemeClr val="dk1"/>
              </a:buClr>
              <a:buSzPts val="1400"/>
              <a:buNone/>
              <a:defRPr b="1" sz="1400"/>
            </a:lvl1pPr>
            <a:lvl2pPr lvl="1" algn="ctr">
              <a:lnSpc>
                <a:spcPct val="100000"/>
              </a:lnSpc>
              <a:spcBef>
                <a:spcPts val="300"/>
              </a:spcBef>
              <a:spcAft>
                <a:spcPts val="0"/>
              </a:spcAft>
              <a:buClr>
                <a:schemeClr val="dk1"/>
              </a:buClr>
              <a:buSzPts val="1500"/>
              <a:buNone/>
              <a:defRPr sz="1500"/>
            </a:lvl2pPr>
            <a:lvl3pPr lvl="2" algn="ctr">
              <a:lnSpc>
                <a:spcPct val="100000"/>
              </a:lnSpc>
              <a:spcBef>
                <a:spcPts val="300"/>
              </a:spcBef>
              <a:spcAft>
                <a:spcPts val="0"/>
              </a:spcAft>
              <a:buClr>
                <a:schemeClr val="dk1"/>
              </a:buClr>
              <a:buSzPts val="1350"/>
              <a:buNone/>
              <a:defRPr sz="1350"/>
            </a:lvl3pPr>
            <a:lvl4pPr lvl="3" algn="ctr">
              <a:lnSpc>
                <a:spcPct val="100000"/>
              </a:lnSpc>
              <a:spcBef>
                <a:spcPts val="300"/>
              </a:spcBef>
              <a:spcAft>
                <a:spcPts val="0"/>
              </a:spcAft>
              <a:buClr>
                <a:schemeClr val="dk1"/>
              </a:buClr>
              <a:buSzPts val="1200"/>
              <a:buNone/>
              <a:defRPr sz="1200"/>
            </a:lvl4pPr>
            <a:lvl5pPr lvl="4" algn="ctr">
              <a:lnSpc>
                <a:spcPct val="100000"/>
              </a:lnSpc>
              <a:spcBef>
                <a:spcPts val="300"/>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240" name="Google Shape;240;p39"/>
          <p:cNvSpPr txBox="1"/>
          <p:nvPr>
            <p:ph idx="2" type="body"/>
          </p:nvPr>
        </p:nvSpPr>
        <p:spPr>
          <a:xfrm>
            <a:off x="736599" y="4461813"/>
            <a:ext cx="2016125" cy="447675"/>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600"/>
              </a:spcBef>
              <a:spcAft>
                <a:spcPts val="0"/>
              </a:spcAft>
              <a:buClr>
                <a:schemeClr val="dk1"/>
              </a:buClr>
              <a:buSzPts val="800"/>
              <a:buNone/>
              <a:defRPr sz="800"/>
            </a:lvl1pPr>
            <a:lvl2pPr indent="-228600" lvl="1" marL="914400" algn="l">
              <a:lnSpc>
                <a:spcPct val="100000"/>
              </a:lnSpc>
              <a:spcBef>
                <a:spcPts val="300"/>
              </a:spcBef>
              <a:spcAft>
                <a:spcPts val="0"/>
              </a:spcAft>
              <a:buClr>
                <a:schemeClr val="dk1"/>
              </a:buClr>
              <a:buSzPts val="800"/>
              <a:buNone/>
              <a:defRPr sz="800"/>
            </a:lvl2pPr>
            <a:lvl3pPr indent="-228600" lvl="2" marL="1371600" algn="l">
              <a:lnSpc>
                <a:spcPct val="100000"/>
              </a:lnSpc>
              <a:spcBef>
                <a:spcPts val="300"/>
              </a:spcBef>
              <a:spcAft>
                <a:spcPts val="0"/>
              </a:spcAft>
              <a:buClr>
                <a:schemeClr val="dk1"/>
              </a:buClr>
              <a:buSzPts val="800"/>
              <a:buNone/>
              <a:defRPr sz="800"/>
            </a:lvl3pPr>
            <a:lvl4pPr indent="-228600" lvl="3" marL="1828800" algn="l">
              <a:lnSpc>
                <a:spcPct val="100000"/>
              </a:lnSpc>
              <a:spcBef>
                <a:spcPts val="300"/>
              </a:spcBef>
              <a:spcAft>
                <a:spcPts val="0"/>
              </a:spcAft>
              <a:buClr>
                <a:schemeClr val="dk1"/>
              </a:buClr>
              <a:buSzPts val="800"/>
              <a:buNone/>
              <a:defRPr sz="800"/>
            </a:lvl4pPr>
            <a:lvl5pPr indent="-228600" lvl="4" marL="2286000" algn="l">
              <a:lnSpc>
                <a:spcPct val="100000"/>
              </a:lnSpc>
              <a:spcBef>
                <a:spcPts val="300"/>
              </a:spcBef>
              <a:spcAft>
                <a:spcPts val="0"/>
              </a:spcAft>
              <a:buClr>
                <a:schemeClr val="dk1"/>
              </a:buClr>
              <a:buSzPts val="800"/>
              <a:buNone/>
              <a:defRPr sz="8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schnitts-&#10;überschrift">
  <p:cSld name="Abschnitts-&#10;überschrift">
    <p:bg>
      <p:bgPr>
        <a:blipFill>
          <a:blip r:embed="rId2">
            <a:alphaModFix/>
          </a:blip>
          <a:stretch>
            <a:fillRect/>
          </a:stretch>
        </a:blipFill>
      </p:bgPr>
    </p:bg>
    <p:spTree>
      <p:nvGrpSpPr>
        <p:cNvPr id="241" name="Shape 241"/>
        <p:cNvGrpSpPr/>
        <p:nvPr/>
      </p:nvGrpSpPr>
      <p:grpSpPr>
        <a:xfrm>
          <a:off x="0" y="0"/>
          <a:ext cx="0" cy="0"/>
          <a:chOff x="0" y="0"/>
          <a:chExt cx="0" cy="0"/>
        </a:xfrm>
      </p:grpSpPr>
      <p:sp>
        <p:nvSpPr>
          <p:cNvPr id="242" name="Google Shape;242;p40"/>
          <p:cNvSpPr txBox="1"/>
          <p:nvPr>
            <p:ph type="title"/>
          </p:nvPr>
        </p:nvSpPr>
        <p:spPr>
          <a:xfrm>
            <a:off x="1374774" y="1282305"/>
            <a:ext cx="3959225" cy="1350167"/>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3" name="Google Shape;243;p40"/>
          <p:cNvSpPr txBox="1"/>
          <p:nvPr>
            <p:ph idx="1" type="body"/>
          </p:nvPr>
        </p:nvSpPr>
        <p:spPr>
          <a:xfrm>
            <a:off x="1374774" y="2709665"/>
            <a:ext cx="3959225" cy="69647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400"/>
              <a:buNone/>
              <a:defRPr b="1" sz="1400">
                <a:solidFill>
                  <a:schemeClr val="dk1"/>
                </a:solidFill>
              </a:defRPr>
            </a:lvl1pPr>
            <a:lvl2pPr indent="-228600" lvl="1" marL="914400" algn="l">
              <a:lnSpc>
                <a:spcPct val="100000"/>
              </a:lnSpc>
              <a:spcBef>
                <a:spcPts val="300"/>
              </a:spcBef>
              <a:spcAft>
                <a:spcPts val="0"/>
              </a:spcAft>
              <a:buClr>
                <a:srgbClr val="888888"/>
              </a:buClr>
              <a:buSzPts val="1500"/>
              <a:buNone/>
              <a:defRPr sz="1500">
                <a:solidFill>
                  <a:srgbClr val="888888"/>
                </a:solidFill>
              </a:defRPr>
            </a:lvl2pPr>
            <a:lvl3pPr indent="-228600" lvl="2" marL="1371600" algn="l">
              <a:lnSpc>
                <a:spcPct val="100000"/>
              </a:lnSpc>
              <a:spcBef>
                <a:spcPts val="300"/>
              </a:spcBef>
              <a:spcAft>
                <a:spcPts val="0"/>
              </a:spcAft>
              <a:buClr>
                <a:srgbClr val="888888"/>
              </a:buClr>
              <a:buSzPts val="1350"/>
              <a:buNone/>
              <a:defRPr sz="1350">
                <a:solidFill>
                  <a:srgbClr val="888888"/>
                </a:solidFill>
              </a:defRPr>
            </a:lvl3pPr>
            <a:lvl4pPr indent="-228600" lvl="3" marL="1828800" algn="l">
              <a:lnSpc>
                <a:spcPct val="100000"/>
              </a:lnSpc>
              <a:spcBef>
                <a:spcPts val="300"/>
              </a:spcBef>
              <a:spcAft>
                <a:spcPts val="0"/>
              </a:spcAft>
              <a:buClr>
                <a:srgbClr val="888888"/>
              </a:buClr>
              <a:buSzPts val="1200"/>
              <a:buNone/>
              <a:defRPr sz="1200">
                <a:solidFill>
                  <a:srgbClr val="888888"/>
                </a:solidFill>
              </a:defRPr>
            </a:lvl4pPr>
            <a:lvl5pPr indent="-228600" lvl="4" marL="2286000" algn="l">
              <a:lnSpc>
                <a:spcPct val="100000"/>
              </a:lnSpc>
              <a:spcBef>
                <a:spcPts val="300"/>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244" name="Google Shape;244;p40"/>
          <p:cNvSpPr txBox="1"/>
          <p:nvPr>
            <p:ph idx="10" type="dt"/>
          </p:nvPr>
        </p:nvSpPr>
        <p:spPr>
          <a:xfrm>
            <a:off x="736600" y="4851400"/>
            <a:ext cx="638175" cy="1055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5" name="Google Shape;245;p40"/>
          <p:cNvSpPr txBox="1"/>
          <p:nvPr>
            <p:ph idx="11" type="ftr"/>
          </p:nvPr>
        </p:nvSpPr>
        <p:spPr>
          <a:xfrm>
            <a:off x="1785938" y="4851400"/>
            <a:ext cx="4329112" cy="1055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 name="Google Shape;246;p40"/>
          <p:cNvSpPr txBox="1"/>
          <p:nvPr>
            <p:ph idx="12" type="sldNum"/>
          </p:nvPr>
        </p:nvSpPr>
        <p:spPr>
          <a:xfrm>
            <a:off x="7837488" y="4851400"/>
            <a:ext cx="315912" cy="105572"/>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nig Text">
  <p:cSld name="Wenig Text">
    <p:spTree>
      <p:nvGrpSpPr>
        <p:cNvPr id="247" name="Shape 247"/>
        <p:cNvGrpSpPr/>
        <p:nvPr/>
      </p:nvGrpSpPr>
      <p:grpSpPr>
        <a:xfrm>
          <a:off x="0" y="0"/>
          <a:ext cx="0" cy="0"/>
          <a:chOff x="0" y="0"/>
          <a:chExt cx="0" cy="0"/>
        </a:xfrm>
      </p:grpSpPr>
      <p:sp>
        <p:nvSpPr>
          <p:cNvPr id="248" name="Google Shape;248;p41"/>
          <p:cNvSpPr txBox="1"/>
          <p:nvPr>
            <p:ph type="title"/>
          </p:nvPr>
        </p:nvSpPr>
        <p:spPr>
          <a:xfrm>
            <a:off x="447675" y="460980"/>
            <a:ext cx="7141844" cy="603628"/>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9" name="Google Shape;249;p41"/>
          <p:cNvSpPr txBox="1"/>
          <p:nvPr>
            <p:ph idx="10" type="dt"/>
          </p:nvPr>
        </p:nvSpPr>
        <p:spPr>
          <a:xfrm>
            <a:off x="736600" y="4851400"/>
            <a:ext cx="638175" cy="1055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 name="Google Shape;250;p41"/>
          <p:cNvSpPr txBox="1"/>
          <p:nvPr>
            <p:ph idx="11" type="ftr"/>
          </p:nvPr>
        </p:nvSpPr>
        <p:spPr>
          <a:xfrm>
            <a:off x="1785938" y="4851400"/>
            <a:ext cx="4329112" cy="1055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 name="Google Shape;251;p41"/>
          <p:cNvSpPr txBox="1"/>
          <p:nvPr>
            <p:ph idx="12" type="sldNum"/>
          </p:nvPr>
        </p:nvSpPr>
        <p:spPr>
          <a:xfrm>
            <a:off x="7837488" y="4851400"/>
            <a:ext cx="315912" cy="105572"/>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
              <a:t>‹#›</a:t>
            </a:fld>
            <a:endParaRPr/>
          </a:p>
        </p:txBody>
      </p:sp>
      <p:sp>
        <p:nvSpPr>
          <p:cNvPr id="252" name="Google Shape;252;p41"/>
          <p:cNvSpPr txBox="1"/>
          <p:nvPr>
            <p:ph idx="1" type="body"/>
          </p:nvPr>
        </p:nvSpPr>
        <p:spPr>
          <a:xfrm>
            <a:off x="736600" y="1527175"/>
            <a:ext cx="5780088" cy="2719388"/>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600"/>
              </a:spcBef>
              <a:spcAft>
                <a:spcPts val="0"/>
              </a:spcAft>
              <a:buClr>
                <a:schemeClr val="dk1"/>
              </a:buClr>
              <a:buSzPts val="2000"/>
              <a:buChar char="•"/>
              <a:defRPr sz="2000"/>
            </a:lvl1pPr>
            <a:lvl2pPr indent="-342900" lvl="1" marL="914400" algn="l">
              <a:lnSpc>
                <a:spcPct val="100000"/>
              </a:lnSpc>
              <a:spcBef>
                <a:spcPts val="300"/>
              </a:spcBef>
              <a:spcAft>
                <a:spcPts val="0"/>
              </a:spcAft>
              <a:buClr>
                <a:schemeClr val="dk1"/>
              </a:buClr>
              <a:buSzPts val="1800"/>
              <a:buChar char="•"/>
              <a:defRPr sz="1800"/>
            </a:lvl2pPr>
            <a:lvl3pPr indent="-330200" lvl="2" marL="1371600" algn="l">
              <a:lnSpc>
                <a:spcPct val="100000"/>
              </a:lnSpc>
              <a:spcBef>
                <a:spcPts val="300"/>
              </a:spcBef>
              <a:spcAft>
                <a:spcPts val="0"/>
              </a:spcAft>
              <a:buClr>
                <a:schemeClr val="dk1"/>
              </a:buClr>
              <a:buSzPts val="1600"/>
              <a:buChar char="•"/>
              <a:defRPr sz="1600"/>
            </a:lvl3pPr>
            <a:lvl4pPr indent="-342900" lvl="3" marL="1828800" algn="l">
              <a:lnSpc>
                <a:spcPct val="100000"/>
              </a:lnSpc>
              <a:spcBef>
                <a:spcPts val="300"/>
              </a:spcBef>
              <a:spcAft>
                <a:spcPts val="0"/>
              </a:spcAft>
              <a:buClr>
                <a:schemeClr val="dk1"/>
              </a:buClr>
              <a:buSzPts val="1800"/>
              <a:buChar char="•"/>
              <a:defRPr/>
            </a:lvl4pPr>
            <a:lvl5pPr indent="-342900" lvl="4" marL="2286000" algn="l">
              <a:lnSpc>
                <a:spcPct val="100000"/>
              </a:lnSpc>
              <a:spcBef>
                <a:spcPts val="30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und Bild klein">
  <p:cSld name="Text und Bild klein">
    <p:spTree>
      <p:nvGrpSpPr>
        <p:cNvPr id="253" name="Shape 253"/>
        <p:cNvGrpSpPr/>
        <p:nvPr/>
      </p:nvGrpSpPr>
      <p:grpSpPr>
        <a:xfrm>
          <a:off x="0" y="0"/>
          <a:ext cx="0" cy="0"/>
          <a:chOff x="0" y="0"/>
          <a:chExt cx="0" cy="0"/>
        </a:xfrm>
      </p:grpSpPr>
      <p:sp>
        <p:nvSpPr>
          <p:cNvPr id="254" name="Google Shape;254;p42"/>
          <p:cNvSpPr txBox="1"/>
          <p:nvPr>
            <p:ph idx="1" type="body"/>
          </p:nvPr>
        </p:nvSpPr>
        <p:spPr>
          <a:xfrm>
            <a:off x="736600" y="1520895"/>
            <a:ext cx="4978400" cy="2719318"/>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600"/>
              </a:spcBef>
              <a:spcAft>
                <a:spcPts val="0"/>
              </a:spcAft>
              <a:buClr>
                <a:schemeClr val="dk1"/>
              </a:buClr>
              <a:buSzPts val="1400"/>
              <a:buChar char="•"/>
              <a:defRPr sz="1400"/>
            </a:lvl1pPr>
            <a:lvl2pPr indent="-317500" lvl="1" marL="914400" algn="l">
              <a:lnSpc>
                <a:spcPct val="100000"/>
              </a:lnSpc>
              <a:spcBef>
                <a:spcPts val="300"/>
              </a:spcBef>
              <a:spcAft>
                <a:spcPts val="0"/>
              </a:spcAft>
              <a:buClr>
                <a:schemeClr val="dk1"/>
              </a:buClr>
              <a:buSzPts val="1400"/>
              <a:buChar char="•"/>
              <a:defRPr sz="1400"/>
            </a:lvl2pPr>
            <a:lvl3pPr indent="-317500" lvl="2" marL="1371600" algn="l">
              <a:lnSpc>
                <a:spcPct val="100000"/>
              </a:lnSpc>
              <a:spcBef>
                <a:spcPts val="300"/>
              </a:spcBef>
              <a:spcAft>
                <a:spcPts val="0"/>
              </a:spcAft>
              <a:buClr>
                <a:schemeClr val="dk1"/>
              </a:buClr>
              <a:buSzPts val="1400"/>
              <a:buChar char="•"/>
              <a:defRPr sz="14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55" name="Google Shape;255;p42"/>
          <p:cNvSpPr txBox="1"/>
          <p:nvPr>
            <p:ph type="title"/>
          </p:nvPr>
        </p:nvSpPr>
        <p:spPr>
          <a:xfrm>
            <a:off x="447675" y="460980"/>
            <a:ext cx="7141844" cy="603628"/>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6" name="Google Shape;256;p42"/>
          <p:cNvSpPr txBox="1"/>
          <p:nvPr>
            <p:ph idx="10" type="dt"/>
          </p:nvPr>
        </p:nvSpPr>
        <p:spPr>
          <a:xfrm>
            <a:off x="736600" y="4851400"/>
            <a:ext cx="638175" cy="1055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7" name="Google Shape;257;p42"/>
          <p:cNvSpPr txBox="1"/>
          <p:nvPr>
            <p:ph idx="11" type="ftr"/>
          </p:nvPr>
        </p:nvSpPr>
        <p:spPr>
          <a:xfrm>
            <a:off x="1785938" y="4851400"/>
            <a:ext cx="4329112" cy="1055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8" name="Google Shape;258;p42"/>
          <p:cNvSpPr txBox="1"/>
          <p:nvPr>
            <p:ph idx="12" type="sldNum"/>
          </p:nvPr>
        </p:nvSpPr>
        <p:spPr>
          <a:xfrm>
            <a:off x="7837488" y="4851400"/>
            <a:ext cx="315912" cy="105572"/>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
              <a:t>‹#›</a:t>
            </a:fld>
            <a:endParaRPr/>
          </a:p>
        </p:txBody>
      </p:sp>
      <p:sp>
        <p:nvSpPr>
          <p:cNvPr id="259" name="Google Shape;259;p42"/>
          <p:cNvSpPr/>
          <p:nvPr>
            <p:ph idx="2" type="pic"/>
          </p:nvPr>
        </p:nvSpPr>
        <p:spPr>
          <a:xfrm>
            <a:off x="6038850" y="1527175"/>
            <a:ext cx="2114550" cy="2719389"/>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Texte mit Bildern">
  <p:cSld name="Zwei Texte mit Bildern">
    <p:spTree>
      <p:nvGrpSpPr>
        <p:cNvPr id="260" name="Shape 260"/>
        <p:cNvGrpSpPr/>
        <p:nvPr/>
      </p:nvGrpSpPr>
      <p:grpSpPr>
        <a:xfrm>
          <a:off x="0" y="0"/>
          <a:ext cx="0" cy="0"/>
          <a:chOff x="0" y="0"/>
          <a:chExt cx="0" cy="0"/>
        </a:xfrm>
      </p:grpSpPr>
      <p:sp>
        <p:nvSpPr>
          <p:cNvPr id="261" name="Google Shape;261;p43"/>
          <p:cNvSpPr txBox="1"/>
          <p:nvPr>
            <p:ph type="title"/>
          </p:nvPr>
        </p:nvSpPr>
        <p:spPr>
          <a:xfrm>
            <a:off x="447675" y="460980"/>
            <a:ext cx="7141844" cy="603628"/>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2" name="Google Shape;262;p43"/>
          <p:cNvSpPr txBox="1"/>
          <p:nvPr>
            <p:ph idx="10" type="dt"/>
          </p:nvPr>
        </p:nvSpPr>
        <p:spPr>
          <a:xfrm>
            <a:off x="736600" y="4851400"/>
            <a:ext cx="638175" cy="1055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 name="Google Shape;263;p43"/>
          <p:cNvSpPr txBox="1"/>
          <p:nvPr>
            <p:ph idx="11" type="ftr"/>
          </p:nvPr>
        </p:nvSpPr>
        <p:spPr>
          <a:xfrm>
            <a:off x="1785938" y="4851400"/>
            <a:ext cx="4329112" cy="1055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 name="Google Shape;264;p43"/>
          <p:cNvSpPr txBox="1"/>
          <p:nvPr>
            <p:ph idx="12" type="sldNum"/>
          </p:nvPr>
        </p:nvSpPr>
        <p:spPr>
          <a:xfrm>
            <a:off x="7837488" y="4851400"/>
            <a:ext cx="315912" cy="105572"/>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
              <a:t>‹#›</a:t>
            </a:fld>
            <a:endParaRPr/>
          </a:p>
        </p:txBody>
      </p:sp>
      <p:sp>
        <p:nvSpPr>
          <p:cNvPr id="265" name="Google Shape;265;p43"/>
          <p:cNvSpPr txBox="1"/>
          <p:nvPr>
            <p:ph idx="1" type="body"/>
          </p:nvPr>
        </p:nvSpPr>
        <p:spPr>
          <a:xfrm>
            <a:off x="736600" y="1520894"/>
            <a:ext cx="4978400" cy="1440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600"/>
              </a:spcBef>
              <a:spcAft>
                <a:spcPts val="0"/>
              </a:spcAft>
              <a:buClr>
                <a:schemeClr val="dk1"/>
              </a:buClr>
              <a:buSzPts val="1400"/>
              <a:buChar char="•"/>
              <a:defRPr sz="1400"/>
            </a:lvl1pPr>
            <a:lvl2pPr indent="-317500" lvl="1" marL="914400" algn="l">
              <a:lnSpc>
                <a:spcPct val="100000"/>
              </a:lnSpc>
              <a:spcBef>
                <a:spcPts val="300"/>
              </a:spcBef>
              <a:spcAft>
                <a:spcPts val="0"/>
              </a:spcAft>
              <a:buClr>
                <a:schemeClr val="dk1"/>
              </a:buClr>
              <a:buSzPts val="1400"/>
              <a:buChar char="•"/>
              <a:defRPr sz="1400"/>
            </a:lvl2pPr>
            <a:lvl3pPr indent="-317500" lvl="2" marL="1371600" algn="l">
              <a:lnSpc>
                <a:spcPct val="100000"/>
              </a:lnSpc>
              <a:spcBef>
                <a:spcPts val="300"/>
              </a:spcBef>
              <a:spcAft>
                <a:spcPts val="0"/>
              </a:spcAft>
              <a:buClr>
                <a:schemeClr val="dk1"/>
              </a:buClr>
              <a:buSzPts val="1400"/>
              <a:buChar char="•"/>
              <a:defRPr sz="14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66" name="Google Shape;266;p43"/>
          <p:cNvSpPr/>
          <p:nvPr>
            <p:ph idx="2" type="pic"/>
          </p:nvPr>
        </p:nvSpPr>
        <p:spPr>
          <a:xfrm>
            <a:off x="6038850" y="1527176"/>
            <a:ext cx="2114550" cy="1440000"/>
          </a:xfrm>
          <a:prstGeom prst="rect">
            <a:avLst/>
          </a:prstGeom>
          <a:noFill/>
          <a:ln>
            <a:noFill/>
          </a:ln>
        </p:spPr>
      </p:sp>
      <p:sp>
        <p:nvSpPr>
          <p:cNvPr id="267" name="Google Shape;267;p43"/>
          <p:cNvSpPr txBox="1"/>
          <p:nvPr>
            <p:ph idx="3" type="body"/>
          </p:nvPr>
        </p:nvSpPr>
        <p:spPr>
          <a:xfrm>
            <a:off x="736600" y="3115426"/>
            <a:ext cx="4978400" cy="1440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600"/>
              </a:spcBef>
              <a:spcAft>
                <a:spcPts val="0"/>
              </a:spcAft>
              <a:buClr>
                <a:schemeClr val="dk1"/>
              </a:buClr>
              <a:buSzPts val="1400"/>
              <a:buChar char="•"/>
              <a:defRPr sz="1400"/>
            </a:lvl1pPr>
            <a:lvl2pPr indent="-317500" lvl="1" marL="914400" algn="l">
              <a:lnSpc>
                <a:spcPct val="100000"/>
              </a:lnSpc>
              <a:spcBef>
                <a:spcPts val="300"/>
              </a:spcBef>
              <a:spcAft>
                <a:spcPts val="0"/>
              </a:spcAft>
              <a:buClr>
                <a:schemeClr val="dk1"/>
              </a:buClr>
              <a:buSzPts val="1400"/>
              <a:buChar char="•"/>
              <a:defRPr sz="1400"/>
            </a:lvl2pPr>
            <a:lvl3pPr indent="-317500" lvl="2" marL="1371600" algn="l">
              <a:lnSpc>
                <a:spcPct val="100000"/>
              </a:lnSpc>
              <a:spcBef>
                <a:spcPts val="300"/>
              </a:spcBef>
              <a:spcAft>
                <a:spcPts val="0"/>
              </a:spcAft>
              <a:buClr>
                <a:schemeClr val="dk1"/>
              </a:buClr>
              <a:buSzPts val="1400"/>
              <a:buChar char="•"/>
              <a:defRPr sz="14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68" name="Google Shape;268;p43"/>
          <p:cNvSpPr/>
          <p:nvPr>
            <p:ph idx="4" type="pic"/>
          </p:nvPr>
        </p:nvSpPr>
        <p:spPr>
          <a:xfrm>
            <a:off x="6038850" y="3121708"/>
            <a:ext cx="2114550" cy="14400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und Bild größer">
  <p:cSld name="Text und Bild größer">
    <p:spTree>
      <p:nvGrpSpPr>
        <p:cNvPr id="269" name="Shape 269"/>
        <p:cNvGrpSpPr/>
        <p:nvPr/>
      </p:nvGrpSpPr>
      <p:grpSpPr>
        <a:xfrm>
          <a:off x="0" y="0"/>
          <a:ext cx="0" cy="0"/>
          <a:chOff x="0" y="0"/>
          <a:chExt cx="0" cy="0"/>
        </a:xfrm>
      </p:grpSpPr>
      <p:sp>
        <p:nvSpPr>
          <p:cNvPr id="270" name="Google Shape;270;p44"/>
          <p:cNvSpPr txBox="1"/>
          <p:nvPr>
            <p:ph idx="1" type="body"/>
          </p:nvPr>
        </p:nvSpPr>
        <p:spPr>
          <a:xfrm>
            <a:off x="736600" y="1527175"/>
            <a:ext cx="3003550" cy="2719387"/>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600"/>
              </a:spcBef>
              <a:spcAft>
                <a:spcPts val="0"/>
              </a:spcAft>
              <a:buClr>
                <a:schemeClr val="dk1"/>
              </a:buClr>
              <a:buSzPts val="1400"/>
              <a:buChar char="•"/>
              <a:defRPr sz="1400"/>
            </a:lvl1pPr>
            <a:lvl2pPr indent="-317500" lvl="1" marL="914400" algn="l">
              <a:lnSpc>
                <a:spcPct val="100000"/>
              </a:lnSpc>
              <a:spcBef>
                <a:spcPts val="300"/>
              </a:spcBef>
              <a:spcAft>
                <a:spcPts val="0"/>
              </a:spcAft>
              <a:buClr>
                <a:schemeClr val="dk1"/>
              </a:buClr>
              <a:buSzPts val="1400"/>
              <a:buChar char="•"/>
              <a:defRPr sz="1400"/>
            </a:lvl2pPr>
            <a:lvl3pPr indent="-317500" lvl="2" marL="1371600" algn="l">
              <a:lnSpc>
                <a:spcPct val="100000"/>
              </a:lnSpc>
              <a:spcBef>
                <a:spcPts val="300"/>
              </a:spcBef>
              <a:spcAft>
                <a:spcPts val="0"/>
              </a:spcAft>
              <a:buClr>
                <a:schemeClr val="dk1"/>
              </a:buClr>
              <a:buSzPts val="1400"/>
              <a:buChar char="•"/>
              <a:defRPr sz="14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71" name="Google Shape;271;p44"/>
          <p:cNvSpPr txBox="1"/>
          <p:nvPr>
            <p:ph type="title"/>
          </p:nvPr>
        </p:nvSpPr>
        <p:spPr>
          <a:xfrm>
            <a:off x="447675" y="460980"/>
            <a:ext cx="7141844" cy="603628"/>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2" name="Google Shape;272;p44"/>
          <p:cNvSpPr txBox="1"/>
          <p:nvPr>
            <p:ph idx="10" type="dt"/>
          </p:nvPr>
        </p:nvSpPr>
        <p:spPr>
          <a:xfrm>
            <a:off x="736600" y="4851400"/>
            <a:ext cx="638175" cy="1055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 name="Google Shape;273;p44"/>
          <p:cNvSpPr txBox="1"/>
          <p:nvPr>
            <p:ph idx="11" type="ftr"/>
          </p:nvPr>
        </p:nvSpPr>
        <p:spPr>
          <a:xfrm>
            <a:off x="1785938" y="4851400"/>
            <a:ext cx="4329112" cy="1055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 name="Google Shape;274;p44"/>
          <p:cNvSpPr txBox="1"/>
          <p:nvPr>
            <p:ph idx="12" type="sldNum"/>
          </p:nvPr>
        </p:nvSpPr>
        <p:spPr>
          <a:xfrm>
            <a:off x="7837488" y="4851400"/>
            <a:ext cx="315912" cy="105572"/>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
              <a:t>‹#›</a:t>
            </a:fld>
            <a:endParaRPr/>
          </a:p>
        </p:txBody>
      </p:sp>
      <p:sp>
        <p:nvSpPr>
          <p:cNvPr id="275" name="Google Shape;275;p44"/>
          <p:cNvSpPr/>
          <p:nvPr>
            <p:ph idx="2" type="pic"/>
          </p:nvPr>
        </p:nvSpPr>
        <p:spPr>
          <a:xfrm>
            <a:off x="4089400" y="1527176"/>
            <a:ext cx="4064000" cy="2719388"/>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fik">
  <p:cSld name="Grafik">
    <p:spTree>
      <p:nvGrpSpPr>
        <p:cNvPr id="276" name="Shape 276"/>
        <p:cNvGrpSpPr/>
        <p:nvPr/>
      </p:nvGrpSpPr>
      <p:grpSpPr>
        <a:xfrm>
          <a:off x="0" y="0"/>
          <a:ext cx="0" cy="0"/>
          <a:chOff x="0" y="0"/>
          <a:chExt cx="0" cy="0"/>
        </a:xfrm>
      </p:grpSpPr>
      <p:sp>
        <p:nvSpPr>
          <p:cNvPr id="277" name="Google Shape;277;p45"/>
          <p:cNvSpPr txBox="1"/>
          <p:nvPr>
            <p:ph type="title"/>
          </p:nvPr>
        </p:nvSpPr>
        <p:spPr>
          <a:xfrm>
            <a:off x="447675" y="460980"/>
            <a:ext cx="7141844" cy="603628"/>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8" name="Google Shape;278;p45"/>
          <p:cNvSpPr txBox="1"/>
          <p:nvPr>
            <p:ph idx="1" type="body"/>
          </p:nvPr>
        </p:nvSpPr>
        <p:spPr>
          <a:xfrm>
            <a:off x="737980" y="1527176"/>
            <a:ext cx="7415419" cy="2719388"/>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Clr>
                <a:schemeClr val="dk2"/>
              </a:buClr>
              <a:buSzPts val="1400"/>
              <a:buNone/>
              <a:defRPr>
                <a:solidFill>
                  <a:schemeClr val="dk2"/>
                </a:solidFill>
              </a:defRPr>
            </a:lvl1pPr>
            <a:lvl2pPr indent="-342900" lvl="1" marL="914400" algn="l">
              <a:lnSpc>
                <a:spcPct val="100000"/>
              </a:lnSpc>
              <a:spcBef>
                <a:spcPts val="300"/>
              </a:spcBef>
              <a:spcAft>
                <a:spcPts val="0"/>
              </a:spcAft>
              <a:buClr>
                <a:schemeClr val="dk1"/>
              </a:buClr>
              <a:buSzPts val="1800"/>
              <a:buChar char="•"/>
              <a:defRPr/>
            </a:lvl2pPr>
            <a:lvl3pPr indent="-342900" lvl="2" marL="1371600" algn="l">
              <a:lnSpc>
                <a:spcPct val="100000"/>
              </a:lnSpc>
              <a:spcBef>
                <a:spcPts val="300"/>
              </a:spcBef>
              <a:spcAft>
                <a:spcPts val="0"/>
              </a:spcAft>
              <a:buClr>
                <a:schemeClr val="dk1"/>
              </a:buClr>
              <a:buSzPts val="1800"/>
              <a:buChar char="•"/>
              <a:defRPr/>
            </a:lvl3pPr>
            <a:lvl4pPr indent="-342900" lvl="3" marL="1828800" algn="l">
              <a:lnSpc>
                <a:spcPct val="100000"/>
              </a:lnSpc>
              <a:spcBef>
                <a:spcPts val="300"/>
              </a:spcBef>
              <a:spcAft>
                <a:spcPts val="0"/>
              </a:spcAft>
              <a:buClr>
                <a:schemeClr val="dk1"/>
              </a:buClr>
              <a:buSzPts val="1800"/>
              <a:buChar char="•"/>
              <a:defRPr/>
            </a:lvl4pPr>
            <a:lvl5pPr indent="-342900" lvl="4" marL="2286000" algn="l">
              <a:lnSpc>
                <a:spcPct val="100000"/>
              </a:lnSpc>
              <a:spcBef>
                <a:spcPts val="30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79" name="Google Shape;279;p45"/>
          <p:cNvSpPr txBox="1"/>
          <p:nvPr>
            <p:ph idx="10" type="dt"/>
          </p:nvPr>
        </p:nvSpPr>
        <p:spPr>
          <a:xfrm>
            <a:off x="736600" y="4851400"/>
            <a:ext cx="638175" cy="1055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 name="Google Shape;280;p45"/>
          <p:cNvSpPr txBox="1"/>
          <p:nvPr>
            <p:ph idx="11" type="ftr"/>
          </p:nvPr>
        </p:nvSpPr>
        <p:spPr>
          <a:xfrm>
            <a:off x="1785938" y="4851400"/>
            <a:ext cx="4329112" cy="1055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 name="Google Shape;281;p45"/>
          <p:cNvSpPr txBox="1"/>
          <p:nvPr>
            <p:ph idx="12" type="sldNum"/>
          </p:nvPr>
        </p:nvSpPr>
        <p:spPr>
          <a:xfrm>
            <a:off x="7837488" y="4851400"/>
            <a:ext cx="315912" cy="105572"/>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fik groß">
  <p:cSld name="Grafik groß">
    <p:spTree>
      <p:nvGrpSpPr>
        <p:cNvPr id="282" name="Shape 282"/>
        <p:cNvGrpSpPr/>
        <p:nvPr/>
      </p:nvGrpSpPr>
      <p:grpSpPr>
        <a:xfrm>
          <a:off x="0" y="0"/>
          <a:ext cx="0" cy="0"/>
          <a:chOff x="0" y="0"/>
          <a:chExt cx="0" cy="0"/>
        </a:xfrm>
      </p:grpSpPr>
      <p:sp>
        <p:nvSpPr>
          <p:cNvPr id="283" name="Google Shape;283;p46"/>
          <p:cNvSpPr txBox="1"/>
          <p:nvPr>
            <p:ph type="title"/>
          </p:nvPr>
        </p:nvSpPr>
        <p:spPr>
          <a:xfrm>
            <a:off x="447675" y="460980"/>
            <a:ext cx="7141844" cy="603628"/>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4" name="Google Shape;284;p46"/>
          <p:cNvSpPr txBox="1"/>
          <p:nvPr>
            <p:ph idx="1" type="body"/>
          </p:nvPr>
        </p:nvSpPr>
        <p:spPr>
          <a:xfrm>
            <a:off x="737980" y="1527175"/>
            <a:ext cx="7415419" cy="3028949"/>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600"/>
              </a:spcBef>
              <a:spcAft>
                <a:spcPts val="0"/>
              </a:spcAft>
              <a:buClr>
                <a:schemeClr val="dk2"/>
              </a:buClr>
              <a:buSzPts val="1400"/>
              <a:buNone/>
              <a:defRPr>
                <a:solidFill>
                  <a:schemeClr val="dk2"/>
                </a:solidFill>
              </a:defRPr>
            </a:lvl1pPr>
            <a:lvl2pPr indent="-342900" lvl="1" marL="914400" algn="l">
              <a:lnSpc>
                <a:spcPct val="100000"/>
              </a:lnSpc>
              <a:spcBef>
                <a:spcPts val="300"/>
              </a:spcBef>
              <a:spcAft>
                <a:spcPts val="0"/>
              </a:spcAft>
              <a:buClr>
                <a:schemeClr val="dk1"/>
              </a:buClr>
              <a:buSzPts val="1800"/>
              <a:buChar char="•"/>
              <a:defRPr/>
            </a:lvl2pPr>
            <a:lvl3pPr indent="-342900" lvl="2" marL="1371600" algn="l">
              <a:lnSpc>
                <a:spcPct val="100000"/>
              </a:lnSpc>
              <a:spcBef>
                <a:spcPts val="300"/>
              </a:spcBef>
              <a:spcAft>
                <a:spcPts val="0"/>
              </a:spcAft>
              <a:buClr>
                <a:schemeClr val="dk1"/>
              </a:buClr>
              <a:buSzPts val="1800"/>
              <a:buChar char="•"/>
              <a:defRPr/>
            </a:lvl3pPr>
            <a:lvl4pPr indent="-342900" lvl="3" marL="1828800" algn="l">
              <a:lnSpc>
                <a:spcPct val="100000"/>
              </a:lnSpc>
              <a:spcBef>
                <a:spcPts val="300"/>
              </a:spcBef>
              <a:spcAft>
                <a:spcPts val="0"/>
              </a:spcAft>
              <a:buClr>
                <a:schemeClr val="dk1"/>
              </a:buClr>
              <a:buSzPts val="1800"/>
              <a:buChar char="•"/>
              <a:defRPr/>
            </a:lvl4pPr>
            <a:lvl5pPr indent="-342900" lvl="4" marL="2286000" algn="l">
              <a:lnSpc>
                <a:spcPct val="100000"/>
              </a:lnSpc>
              <a:spcBef>
                <a:spcPts val="30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85" name="Google Shape;285;p46"/>
          <p:cNvSpPr txBox="1"/>
          <p:nvPr>
            <p:ph idx="10" type="dt"/>
          </p:nvPr>
        </p:nvSpPr>
        <p:spPr>
          <a:xfrm>
            <a:off x="736600" y="4851400"/>
            <a:ext cx="638175" cy="1055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 name="Google Shape;286;p46"/>
          <p:cNvSpPr txBox="1"/>
          <p:nvPr>
            <p:ph idx="11" type="ftr"/>
          </p:nvPr>
        </p:nvSpPr>
        <p:spPr>
          <a:xfrm>
            <a:off x="1785938" y="4851400"/>
            <a:ext cx="4329112" cy="1055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7" name="Google Shape;287;p46"/>
          <p:cNvSpPr txBox="1"/>
          <p:nvPr>
            <p:ph idx="12" type="sldNum"/>
          </p:nvPr>
        </p:nvSpPr>
        <p:spPr>
          <a:xfrm>
            <a:off x="7837488" y="4851400"/>
            <a:ext cx="315912" cy="105572"/>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Inhalte">
  <p:cSld name="Zwei Inhalte">
    <p:spTree>
      <p:nvGrpSpPr>
        <p:cNvPr id="288" name="Shape 288"/>
        <p:cNvGrpSpPr/>
        <p:nvPr/>
      </p:nvGrpSpPr>
      <p:grpSpPr>
        <a:xfrm>
          <a:off x="0" y="0"/>
          <a:ext cx="0" cy="0"/>
          <a:chOff x="0" y="0"/>
          <a:chExt cx="0" cy="0"/>
        </a:xfrm>
      </p:grpSpPr>
      <p:sp>
        <p:nvSpPr>
          <p:cNvPr id="289" name="Google Shape;289;p47"/>
          <p:cNvSpPr txBox="1"/>
          <p:nvPr>
            <p:ph idx="1" type="body"/>
          </p:nvPr>
        </p:nvSpPr>
        <p:spPr>
          <a:xfrm>
            <a:off x="736600" y="1527175"/>
            <a:ext cx="3672000" cy="302895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600"/>
              </a:spcBef>
              <a:spcAft>
                <a:spcPts val="0"/>
              </a:spcAft>
              <a:buClr>
                <a:schemeClr val="dk1"/>
              </a:buClr>
              <a:buSzPts val="1400"/>
              <a:buChar char="•"/>
              <a:defRPr sz="1400"/>
            </a:lvl1pPr>
            <a:lvl2pPr indent="-317500" lvl="1" marL="914400" algn="l">
              <a:lnSpc>
                <a:spcPct val="100000"/>
              </a:lnSpc>
              <a:spcBef>
                <a:spcPts val="300"/>
              </a:spcBef>
              <a:spcAft>
                <a:spcPts val="0"/>
              </a:spcAft>
              <a:buClr>
                <a:schemeClr val="dk1"/>
              </a:buClr>
              <a:buSzPts val="1400"/>
              <a:buChar char="•"/>
              <a:defRPr sz="1400"/>
            </a:lvl2pPr>
            <a:lvl3pPr indent="-317500" lvl="2" marL="1371600" algn="l">
              <a:lnSpc>
                <a:spcPct val="100000"/>
              </a:lnSpc>
              <a:spcBef>
                <a:spcPts val="300"/>
              </a:spcBef>
              <a:spcAft>
                <a:spcPts val="0"/>
              </a:spcAft>
              <a:buClr>
                <a:schemeClr val="dk1"/>
              </a:buClr>
              <a:buSzPts val="1400"/>
              <a:buChar char="•"/>
              <a:defRPr sz="14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90" name="Google Shape;290;p47"/>
          <p:cNvSpPr txBox="1"/>
          <p:nvPr>
            <p:ph idx="2" type="body"/>
          </p:nvPr>
        </p:nvSpPr>
        <p:spPr>
          <a:xfrm>
            <a:off x="4738686" y="1527175"/>
            <a:ext cx="3686177" cy="302895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600"/>
              </a:spcBef>
              <a:spcAft>
                <a:spcPts val="0"/>
              </a:spcAft>
              <a:buClr>
                <a:schemeClr val="dk1"/>
              </a:buClr>
              <a:buSzPts val="1400"/>
              <a:buChar char="•"/>
              <a:defRPr sz="1400"/>
            </a:lvl1pPr>
            <a:lvl2pPr indent="-317500" lvl="1" marL="914400" algn="l">
              <a:lnSpc>
                <a:spcPct val="100000"/>
              </a:lnSpc>
              <a:spcBef>
                <a:spcPts val="300"/>
              </a:spcBef>
              <a:spcAft>
                <a:spcPts val="0"/>
              </a:spcAft>
              <a:buClr>
                <a:schemeClr val="dk1"/>
              </a:buClr>
              <a:buSzPts val="1400"/>
              <a:buChar char="•"/>
              <a:defRPr sz="1400"/>
            </a:lvl2pPr>
            <a:lvl3pPr indent="-317500" lvl="2" marL="1371600" algn="l">
              <a:lnSpc>
                <a:spcPct val="100000"/>
              </a:lnSpc>
              <a:spcBef>
                <a:spcPts val="300"/>
              </a:spcBef>
              <a:spcAft>
                <a:spcPts val="0"/>
              </a:spcAft>
              <a:buClr>
                <a:schemeClr val="dk1"/>
              </a:buClr>
              <a:buSzPts val="1400"/>
              <a:buChar char="•"/>
              <a:defRPr sz="14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91" name="Google Shape;291;p47"/>
          <p:cNvSpPr txBox="1"/>
          <p:nvPr>
            <p:ph idx="10" type="dt"/>
          </p:nvPr>
        </p:nvSpPr>
        <p:spPr>
          <a:xfrm>
            <a:off x="736600" y="4851400"/>
            <a:ext cx="638175" cy="1055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47"/>
          <p:cNvSpPr txBox="1"/>
          <p:nvPr>
            <p:ph idx="11" type="ftr"/>
          </p:nvPr>
        </p:nvSpPr>
        <p:spPr>
          <a:xfrm>
            <a:off x="1785938" y="4851400"/>
            <a:ext cx="4329112" cy="1055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 name="Google Shape;293;p47"/>
          <p:cNvSpPr txBox="1"/>
          <p:nvPr>
            <p:ph idx="12" type="sldNum"/>
          </p:nvPr>
        </p:nvSpPr>
        <p:spPr>
          <a:xfrm>
            <a:off x="7837488" y="4851400"/>
            <a:ext cx="315912" cy="105572"/>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
              <a:t>‹#›</a:t>
            </a:fld>
            <a:endParaRPr/>
          </a:p>
        </p:txBody>
      </p:sp>
      <p:sp>
        <p:nvSpPr>
          <p:cNvPr id="294" name="Google Shape;294;p47"/>
          <p:cNvSpPr txBox="1"/>
          <p:nvPr>
            <p:ph type="title"/>
          </p:nvPr>
        </p:nvSpPr>
        <p:spPr>
          <a:xfrm>
            <a:off x="447675" y="460980"/>
            <a:ext cx="7141844" cy="603628"/>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gleich">
  <p:cSld name="Vergleich">
    <p:spTree>
      <p:nvGrpSpPr>
        <p:cNvPr id="295" name="Shape 295"/>
        <p:cNvGrpSpPr/>
        <p:nvPr/>
      </p:nvGrpSpPr>
      <p:grpSpPr>
        <a:xfrm>
          <a:off x="0" y="0"/>
          <a:ext cx="0" cy="0"/>
          <a:chOff x="0" y="0"/>
          <a:chExt cx="0" cy="0"/>
        </a:xfrm>
      </p:grpSpPr>
      <p:sp>
        <p:nvSpPr>
          <p:cNvPr id="296" name="Google Shape;296;p48"/>
          <p:cNvSpPr txBox="1"/>
          <p:nvPr>
            <p:ph idx="1" type="body"/>
          </p:nvPr>
        </p:nvSpPr>
        <p:spPr>
          <a:xfrm>
            <a:off x="736600" y="1532732"/>
            <a:ext cx="3668712" cy="499268"/>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600"/>
              </a:spcBef>
              <a:spcAft>
                <a:spcPts val="0"/>
              </a:spcAft>
              <a:buClr>
                <a:schemeClr val="dk1"/>
              </a:buClr>
              <a:buSzPts val="1800"/>
              <a:buNone/>
              <a:defRPr b="1" sz="1800"/>
            </a:lvl1pPr>
            <a:lvl2pPr indent="-228600" lvl="1" marL="914400" algn="l">
              <a:lnSpc>
                <a:spcPct val="100000"/>
              </a:lnSpc>
              <a:spcBef>
                <a:spcPts val="300"/>
              </a:spcBef>
              <a:spcAft>
                <a:spcPts val="0"/>
              </a:spcAft>
              <a:buClr>
                <a:schemeClr val="dk1"/>
              </a:buClr>
              <a:buSzPts val="1500"/>
              <a:buNone/>
              <a:defRPr b="1" sz="1500"/>
            </a:lvl2pPr>
            <a:lvl3pPr indent="-228600" lvl="2" marL="1371600" algn="l">
              <a:lnSpc>
                <a:spcPct val="100000"/>
              </a:lnSpc>
              <a:spcBef>
                <a:spcPts val="300"/>
              </a:spcBef>
              <a:spcAft>
                <a:spcPts val="0"/>
              </a:spcAft>
              <a:buClr>
                <a:schemeClr val="dk1"/>
              </a:buClr>
              <a:buSzPts val="1350"/>
              <a:buNone/>
              <a:defRPr b="1" sz="1350"/>
            </a:lvl3pPr>
            <a:lvl4pPr indent="-228600" lvl="3" marL="1828800" algn="l">
              <a:lnSpc>
                <a:spcPct val="100000"/>
              </a:lnSpc>
              <a:spcBef>
                <a:spcPts val="300"/>
              </a:spcBef>
              <a:spcAft>
                <a:spcPts val="0"/>
              </a:spcAft>
              <a:buClr>
                <a:schemeClr val="dk1"/>
              </a:buClr>
              <a:buSzPts val="1200"/>
              <a:buNone/>
              <a:defRPr b="1" sz="1200"/>
            </a:lvl4pPr>
            <a:lvl5pPr indent="-228600" lvl="4" marL="2286000" algn="l">
              <a:lnSpc>
                <a:spcPct val="100000"/>
              </a:lnSpc>
              <a:spcBef>
                <a:spcPts val="300"/>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297" name="Google Shape;297;p48"/>
          <p:cNvSpPr txBox="1"/>
          <p:nvPr>
            <p:ph idx="2" type="body"/>
          </p:nvPr>
        </p:nvSpPr>
        <p:spPr>
          <a:xfrm>
            <a:off x="736600" y="2127250"/>
            <a:ext cx="3668712" cy="2428875"/>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600"/>
              </a:spcBef>
              <a:spcAft>
                <a:spcPts val="0"/>
              </a:spcAft>
              <a:buClr>
                <a:schemeClr val="dk1"/>
              </a:buClr>
              <a:buSzPts val="1400"/>
              <a:buChar char="•"/>
              <a:defRPr sz="1400"/>
            </a:lvl1pPr>
            <a:lvl2pPr indent="-317500" lvl="1" marL="914400" algn="l">
              <a:lnSpc>
                <a:spcPct val="100000"/>
              </a:lnSpc>
              <a:spcBef>
                <a:spcPts val="300"/>
              </a:spcBef>
              <a:spcAft>
                <a:spcPts val="0"/>
              </a:spcAft>
              <a:buClr>
                <a:schemeClr val="dk1"/>
              </a:buClr>
              <a:buSzPts val="1400"/>
              <a:buChar char="•"/>
              <a:defRPr sz="1400"/>
            </a:lvl2pPr>
            <a:lvl3pPr indent="-317500" lvl="2" marL="1371600" algn="l">
              <a:lnSpc>
                <a:spcPct val="100000"/>
              </a:lnSpc>
              <a:spcBef>
                <a:spcPts val="300"/>
              </a:spcBef>
              <a:spcAft>
                <a:spcPts val="0"/>
              </a:spcAft>
              <a:buClr>
                <a:schemeClr val="dk1"/>
              </a:buClr>
              <a:buSzPts val="1400"/>
              <a:buChar char="•"/>
              <a:defRPr sz="14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98" name="Google Shape;298;p48"/>
          <p:cNvSpPr txBox="1"/>
          <p:nvPr>
            <p:ph idx="3" type="body"/>
          </p:nvPr>
        </p:nvSpPr>
        <p:spPr>
          <a:xfrm>
            <a:off x="4738688" y="1532732"/>
            <a:ext cx="3686176" cy="499268"/>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600"/>
              </a:spcBef>
              <a:spcAft>
                <a:spcPts val="0"/>
              </a:spcAft>
              <a:buClr>
                <a:schemeClr val="dk1"/>
              </a:buClr>
              <a:buSzPts val="1800"/>
              <a:buNone/>
              <a:defRPr b="1" sz="1800"/>
            </a:lvl1pPr>
            <a:lvl2pPr indent="-228600" lvl="1" marL="914400" algn="l">
              <a:lnSpc>
                <a:spcPct val="100000"/>
              </a:lnSpc>
              <a:spcBef>
                <a:spcPts val="300"/>
              </a:spcBef>
              <a:spcAft>
                <a:spcPts val="0"/>
              </a:spcAft>
              <a:buClr>
                <a:schemeClr val="dk1"/>
              </a:buClr>
              <a:buSzPts val="1500"/>
              <a:buNone/>
              <a:defRPr b="1" sz="1500"/>
            </a:lvl2pPr>
            <a:lvl3pPr indent="-228600" lvl="2" marL="1371600" algn="l">
              <a:lnSpc>
                <a:spcPct val="100000"/>
              </a:lnSpc>
              <a:spcBef>
                <a:spcPts val="300"/>
              </a:spcBef>
              <a:spcAft>
                <a:spcPts val="0"/>
              </a:spcAft>
              <a:buClr>
                <a:schemeClr val="dk1"/>
              </a:buClr>
              <a:buSzPts val="1350"/>
              <a:buNone/>
              <a:defRPr b="1" sz="1350"/>
            </a:lvl3pPr>
            <a:lvl4pPr indent="-228600" lvl="3" marL="1828800" algn="l">
              <a:lnSpc>
                <a:spcPct val="100000"/>
              </a:lnSpc>
              <a:spcBef>
                <a:spcPts val="300"/>
              </a:spcBef>
              <a:spcAft>
                <a:spcPts val="0"/>
              </a:spcAft>
              <a:buClr>
                <a:schemeClr val="dk1"/>
              </a:buClr>
              <a:buSzPts val="1200"/>
              <a:buNone/>
              <a:defRPr b="1" sz="1200"/>
            </a:lvl4pPr>
            <a:lvl5pPr indent="-228600" lvl="4" marL="2286000" algn="l">
              <a:lnSpc>
                <a:spcPct val="100000"/>
              </a:lnSpc>
              <a:spcBef>
                <a:spcPts val="300"/>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299" name="Google Shape;299;p48"/>
          <p:cNvSpPr txBox="1"/>
          <p:nvPr>
            <p:ph idx="4" type="body"/>
          </p:nvPr>
        </p:nvSpPr>
        <p:spPr>
          <a:xfrm>
            <a:off x="4738688" y="2127250"/>
            <a:ext cx="3686176" cy="2428875"/>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600"/>
              </a:spcBef>
              <a:spcAft>
                <a:spcPts val="0"/>
              </a:spcAft>
              <a:buClr>
                <a:schemeClr val="dk1"/>
              </a:buClr>
              <a:buSzPts val="1400"/>
              <a:buChar char="•"/>
              <a:defRPr sz="1400"/>
            </a:lvl1pPr>
            <a:lvl2pPr indent="-317500" lvl="1" marL="914400" algn="l">
              <a:lnSpc>
                <a:spcPct val="100000"/>
              </a:lnSpc>
              <a:spcBef>
                <a:spcPts val="300"/>
              </a:spcBef>
              <a:spcAft>
                <a:spcPts val="0"/>
              </a:spcAft>
              <a:buClr>
                <a:schemeClr val="dk1"/>
              </a:buClr>
              <a:buSzPts val="1400"/>
              <a:buChar char="•"/>
              <a:defRPr sz="1400"/>
            </a:lvl2pPr>
            <a:lvl3pPr indent="-317500" lvl="2" marL="1371600" algn="l">
              <a:lnSpc>
                <a:spcPct val="100000"/>
              </a:lnSpc>
              <a:spcBef>
                <a:spcPts val="300"/>
              </a:spcBef>
              <a:spcAft>
                <a:spcPts val="0"/>
              </a:spcAft>
              <a:buClr>
                <a:schemeClr val="dk1"/>
              </a:buClr>
              <a:buSzPts val="1400"/>
              <a:buChar char="•"/>
              <a:defRPr sz="14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0" name="Google Shape;300;p48"/>
          <p:cNvSpPr txBox="1"/>
          <p:nvPr>
            <p:ph idx="10" type="dt"/>
          </p:nvPr>
        </p:nvSpPr>
        <p:spPr>
          <a:xfrm>
            <a:off x="736600" y="4851400"/>
            <a:ext cx="638175" cy="1055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48"/>
          <p:cNvSpPr txBox="1"/>
          <p:nvPr>
            <p:ph idx="11" type="ftr"/>
          </p:nvPr>
        </p:nvSpPr>
        <p:spPr>
          <a:xfrm>
            <a:off x="1785938" y="4851400"/>
            <a:ext cx="4329112" cy="1055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 name="Google Shape;302;p48"/>
          <p:cNvSpPr txBox="1"/>
          <p:nvPr>
            <p:ph idx="12" type="sldNum"/>
          </p:nvPr>
        </p:nvSpPr>
        <p:spPr>
          <a:xfrm>
            <a:off x="7837488" y="4851400"/>
            <a:ext cx="315912" cy="105572"/>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
              <a:t>‹#›</a:t>
            </a:fld>
            <a:endParaRPr/>
          </a:p>
        </p:txBody>
      </p:sp>
      <p:sp>
        <p:nvSpPr>
          <p:cNvPr id="303" name="Google Shape;303;p48"/>
          <p:cNvSpPr txBox="1"/>
          <p:nvPr>
            <p:ph type="title"/>
          </p:nvPr>
        </p:nvSpPr>
        <p:spPr>
          <a:xfrm>
            <a:off x="447675" y="460980"/>
            <a:ext cx="7141844" cy="603628"/>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Bilder mit Text">
  <p:cSld name="Zwei Bilder mit Text">
    <p:spTree>
      <p:nvGrpSpPr>
        <p:cNvPr id="304" name="Shape 304"/>
        <p:cNvGrpSpPr/>
        <p:nvPr/>
      </p:nvGrpSpPr>
      <p:grpSpPr>
        <a:xfrm>
          <a:off x="0" y="0"/>
          <a:ext cx="0" cy="0"/>
          <a:chOff x="0" y="0"/>
          <a:chExt cx="0" cy="0"/>
        </a:xfrm>
      </p:grpSpPr>
      <p:sp>
        <p:nvSpPr>
          <p:cNvPr id="305" name="Google Shape;305;p49"/>
          <p:cNvSpPr txBox="1"/>
          <p:nvPr>
            <p:ph idx="1" type="body"/>
          </p:nvPr>
        </p:nvSpPr>
        <p:spPr>
          <a:xfrm>
            <a:off x="736600" y="3116263"/>
            <a:ext cx="3668713" cy="1439862"/>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600"/>
              </a:spcBef>
              <a:spcAft>
                <a:spcPts val="0"/>
              </a:spcAft>
              <a:buClr>
                <a:schemeClr val="dk1"/>
              </a:buClr>
              <a:buSzPts val="1800"/>
              <a:buChar char="•"/>
              <a:defRPr/>
            </a:lvl1pPr>
            <a:lvl2pPr indent="-342900" lvl="1" marL="914400" algn="l">
              <a:lnSpc>
                <a:spcPct val="100000"/>
              </a:lnSpc>
              <a:spcBef>
                <a:spcPts val="300"/>
              </a:spcBef>
              <a:spcAft>
                <a:spcPts val="0"/>
              </a:spcAft>
              <a:buClr>
                <a:schemeClr val="dk1"/>
              </a:buClr>
              <a:buSzPts val="1800"/>
              <a:buChar char="•"/>
              <a:defRPr/>
            </a:lvl2pPr>
            <a:lvl3pPr indent="-342900" lvl="2" marL="1371600" algn="l">
              <a:lnSpc>
                <a:spcPct val="100000"/>
              </a:lnSpc>
              <a:spcBef>
                <a:spcPts val="300"/>
              </a:spcBef>
              <a:spcAft>
                <a:spcPts val="0"/>
              </a:spcAft>
              <a:buClr>
                <a:schemeClr val="dk1"/>
              </a:buClr>
              <a:buSzPts val="1800"/>
              <a:buChar char="•"/>
              <a:defRPr/>
            </a:lvl3pPr>
            <a:lvl4pPr indent="-342900" lvl="3" marL="1828800" algn="l">
              <a:lnSpc>
                <a:spcPct val="100000"/>
              </a:lnSpc>
              <a:spcBef>
                <a:spcPts val="300"/>
              </a:spcBef>
              <a:spcAft>
                <a:spcPts val="0"/>
              </a:spcAft>
              <a:buClr>
                <a:schemeClr val="dk1"/>
              </a:buClr>
              <a:buSzPts val="1800"/>
              <a:buChar char="•"/>
              <a:defRPr/>
            </a:lvl4pPr>
            <a:lvl5pPr indent="-342900" lvl="4" marL="2286000" algn="l">
              <a:lnSpc>
                <a:spcPct val="100000"/>
              </a:lnSpc>
              <a:spcBef>
                <a:spcPts val="30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6" name="Google Shape;306;p49"/>
          <p:cNvSpPr/>
          <p:nvPr>
            <p:ph idx="2" type="pic"/>
          </p:nvPr>
        </p:nvSpPr>
        <p:spPr>
          <a:xfrm>
            <a:off x="736600" y="1527175"/>
            <a:ext cx="3668713" cy="1443038"/>
          </a:xfrm>
          <a:prstGeom prst="rect">
            <a:avLst/>
          </a:prstGeom>
          <a:noFill/>
          <a:ln>
            <a:noFill/>
          </a:ln>
        </p:spPr>
      </p:sp>
      <p:sp>
        <p:nvSpPr>
          <p:cNvPr id="307" name="Google Shape;307;p49"/>
          <p:cNvSpPr txBox="1"/>
          <p:nvPr>
            <p:ph type="title"/>
          </p:nvPr>
        </p:nvSpPr>
        <p:spPr>
          <a:xfrm>
            <a:off x="447675" y="460980"/>
            <a:ext cx="7141844" cy="603628"/>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8" name="Google Shape;308;p49"/>
          <p:cNvSpPr txBox="1"/>
          <p:nvPr>
            <p:ph idx="10" type="dt"/>
          </p:nvPr>
        </p:nvSpPr>
        <p:spPr>
          <a:xfrm>
            <a:off x="736600" y="4851400"/>
            <a:ext cx="638175" cy="1055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 name="Google Shape;309;p49"/>
          <p:cNvSpPr txBox="1"/>
          <p:nvPr>
            <p:ph idx="11" type="ftr"/>
          </p:nvPr>
        </p:nvSpPr>
        <p:spPr>
          <a:xfrm>
            <a:off x="1785938" y="4851400"/>
            <a:ext cx="4329112" cy="1055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 name="Google Shape;310;p49"/>
          <p:cNvSpPr txBox="1"/>
          <p:nvPr>
            <p:ph idx="12" type="sldNum"/>
          </p:nvPr>
        </p:nvSpPr>
        <p:spPr>
          <a:xfrm>
            <a:off x="7837488" y="4851400"/>
            <a:ext cx="315912" cy="105572"/>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
              <a:t>‹#›</a:t>
            </a:fld>
            <a:endParaRPr/>
          </a:p>
        </p:txBody>
      </p:sp>
      <p:sp>
        <p:nvSpPr>
          <p:cNvPr id="311" name="Google Shape;311;p49"/>
          <p:cNvSpPr/>
          <p:nvPr>
            <p:ph idx="3" type="pic"/>
          </p:nvPr>
        </p:nvSpPr>
        <p:spPr>
          <a:xfrm>
            <a:off x="4756937" y="1527175"/>
            <a:ext cx="3668713" cy="1443038"/>
          </a:xfrm>
          <a:prstGeom prst="rect">
            <a:avLst/>
          </a:prstGeom>
          <a:noFill/>
          <a:ln>
            <a:noFill/>
          </a:ln>
        </p:spPr>
      </p:sp>
      <p:sp>
        <p:nvSpPr>
          <p:cNvPr id="312" name="Google Shape;312;p49"/>
          <p:cNvSpPr txBox="1"/>
          <p:nvPr>
            <p:ph idx="4" type="body"/>
          </p:nvPr>
        </p:nvSpPr>
        <p:spPr>
          <a:xfrm>
            <a:off x="4756938" y="3116263"/>
            <a:ext cx="3668713" cy="1439862"/>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600"/>
              </a:spcBef>
              <a:spcAft>
                <a:spcPts val="0"/>
              </a:spcAft>
              <a:buClr>
                <a:schemeClr val="dk1"/>
              </a:buClr>
              <a:buSzPts val="1800"/>
              <a:buChar char="•"/>
              <a:defRPr/>
            </a:lvl1pPr>
            <a:lvl2pPr indent="-342900" lvl="1" marL="914400" algn="l">
              <a:lnSpc>
                <a:spcPct val="100000"/>
              </a:lnSpc>
              <a:spcBef>
                <a:spcPts val="300"/>
              </a:spcBef>
              <a:spcAft>
                <a:spcPts val="0"/>
              </a:spcAft>
              <a:buClr>
                <a:schemeClr val="dk1"/>
              </a:buClr>
              <a:buSzPts val="1800"/>
              <a:buChar char="•"/>
              <a:defRPr/>
            </a:lvl2pPr>
            <a:lvl3pPr indent="-342900" lvl="2" marL="1371600" algn="l">
              <a:lnSpc>
                <a:spcPct val="100000"/>
              </a:lnSpc>
              <a:spcBef>
                <a:spcPts val="300"/>
              </a:spcBef>
              <a:spcAft>
                <a:spcPts val="0"/>
              </a:spcAft>
              <a:buClr>
                <a:schemeClr val="dk1"/>
              </a:buClr>
              <a:buSzPts val="1800"/>
              <a:buChar char="•"/>
              <a:defRPr/>
            </a:lvl3pPr>
            <a:lvl4pPr indent="-342900" lvl="3" marL="1828800" algn="l">
              <a:lnSpc>
                <a:spcPct val="100000"/>
              </a:lnSpc>
              <a:spcBef>
                <a:spcPts val="300"/>
              </a:spcBef>
              <a:spcAft>
                <a:spcPts val="0"/>
              </a:spcAft>
              <a:buClr>
                <a:schemeClr val="dk1"/>
              </a:buClr>
              <a:buSzPts val="1800"/>
              <a:buChar char="•"/>
              <a:defRPr/>
            </a:lvl4pPr>
            <a:lvl5pPr indent="-342900" lvl="4" marL="2286000" algn="l">
              <a:lnSpc>
                <a:spcPct val="100000"/>
              </a:lnSpc>
              <a:spcBef>
                <a:spcPts val="30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ei Bilder mit Text">
  <p:cSld name="Drei Bilder mit Text">
    <p:spTree>
      <p:nvGrpSpPr>
        <p:cNvPr id="313" name="Shape 313"/>
        <p:cNvGrpSpPr/>
        <p:nvPr/>
      </p:nvGrpSpPr>
      <p:grpSpPr>
        <a:xfrm>
          <a:off x="0" y="0"/>
          <a:ext cx="0" cy="0"/>
          <a:chOff x="0" y="0"/>
          <a:chExt cx="0" cy="0"/>
        </a:xfrm>
      </p:grpSpPr>
      <p:sp>
        <p:nvSpPr>
          <p:cNvPr id="314" name="Google Shape;314;p50"/>
          <p:cNvSpPr/>
          <p:nvPr>
            <p:ph idx="2" type="pic"/>
          </p:nvPr>
        </p:nvSpPr>
        <p:spPr>
          <a:xfrm>
            <a:off x="736601" y="1527175"/>
            <a:ext cx="2304000" cy="1443038"/>
          </a:xfrm>
          <a:prstGeom prst="rect">
            <a:avLst/>
          </a:prstGeom>
          <a:noFill/>
          <a:ln>
            <a:noFill/>
          </a:ln>
        </p:spPr>
      </p:sp>
      <p:sp>
        <p:nvSpPr>
          <p:cNvPr id="315" name="Google Shape;315;p50"/>
          <p:cNvSpPr txBox="1"/>
          <p:nvPr>
            <p:ph type="title"/>
          </p:nvPr>
        </p:nvSpPr>
        <p:spPr>
          <a:xfrm>
            <a:off x="447675" y="460980"/>
            <a:ext cx="7141844" cy="603628"/>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6" name="Google Shape;316;p50"/>
          <p:cNvSpPr txBox="1"/>
          <p:nvPr>
            <p:ph idx="10" type="dt"/>
          </p:nvPr>
        </p:nvSpPr>
        <p:spPr>
          <a:xfrm>
            <a:off x="736600" y="4851400"/>
            <a:ext cx="638175" cy="1055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50"/>
          <p:cNvSpPr txBox="1"/>
          <p:nvPr>
            <p:ph idx="11" type="ftr"/>
          </p:nvPr>
        </p:nvSpPr>
        <p:spPr>
          <a:xfrm>
            <a:off x="1785938" y="4851400"/>
            <a:ext cx="4329112" cy="1055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50"/>
          <p:cNvSpPr txBox="1"/>
          <p:nvPr>
            <p:ph idx="12" type="sldNum"/>
          </p:nvPr>
        </p:nvSpPr>
        <p:spPr>
          <a:xfrm>
            <a:off x="7837488" y="4851400"/>
            <a:ext cx="315912" cy="105572"/>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
              <a:t>‹#›</a:t>
            </a:fld>
            <a:endParaRPr/>
          </a:p>
        </p:txBody>
      </p:sp>
      <p:sp>
        <p:nvSpPr>
          <p:cNvPr id="319" name="Google Shape;319;p50"/>
          <p:cNvSpPr/>
          <p:nvPr>
            <p:ph idx="3" type="pic"/>
          </p:nvPr>
        </p:nvSpPr>
        <p:spPr>
          <a:xfrm>
            <a:off x="3425337" y="1527175"/>
            <a:ext cx="2304000" cy="1443038"/>
          </a:xfrm>
          <a:prstGeom prst="rect">
            <a:avLst/>
          </a:prstGeom>
          <a:noFill/>
          <a:ln>
            <a:noFill/>
          </a:ln>
        </p:spPr>
      </p:sp>
      <p:sp>
        <p:nvSpPr>
          <p:cNvPr id="320" name="Google Shape;320;p50"/>
          <p:cNvSpPr/>
          <p:nvPr>
            <p:ph idx="4" type="pic"/>
          </p:nvPr>
        </p:nvSpPr>
        <p:spPr>
          <a:xfrm>
            <a:off x="6123195" y="1527175"/>
            <a:ext cx="2304000" cy="1443038"/>
          </a:xfrm>
          <a:prstGeom prst="rect">
            <a:avLst/>
          </a:prstGeom>
          <a:noFill/>
          <a:ln>
            <a:noFill/>
          </a:ln>
        </p:spPr>
      </p:sp>
      <p:sp>
        <p:nvSpPr>
          <p:cNvPr id="321" name="Google Shape;321;p50"/>
          <p:cNvSpPr txBox="1"/>
          <p:nvPr>
            <p:ph idx="1" type="body"/>
          </p:nvPr>
        </p:nvSpPr>
        <p:spPr>
          <a:xfrm>
            <a:off x="736600" y="3116263"/>
            <a:ext cx="2304001" cy="1439862"/>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600"/>
              </a:spcBef>
              <a:spcAft>
                <a:spcPts val="0"/>
              </a:spcAft>
              <a:buClr>
                <a:schemeClr val="dk1"/>
              </a:buClr>
              <a:buSzPts val="1800"/>
              <a:buChar char="•"/>
              <a:defRPr/>
            </a:lvl1pPr>
            <a:lvl2pPr indent="-342900" lvl="1" marL="914400" algn="l">
              <a:lnSpc>
                <a:spcPct val="100000"/>
              </a:lnSpc>
              <a:spcBef>
                <a:spcPts val="300"/>
              </a:spcBef>
              <a:spcAft>
                <a:spcPts val="0"/>
              </a:spcAft>
              <a:buClr>
                <a:schemeClr val="dk1"/>
              </a:buClr>
              <a:buSzPts val="1800"/>
              <a:buChar char="•"/>
              <a:defRPr/>
            </a:lvl2pPr>
            <a:lvl3pPr indent="-342900" lvl="2" marL="1371600" algn="l">
              <a:lnSpc>
                <a:spcPct val="100000"/>
              </a:lnSpc>
              <a:spcBef>
                <a:spcPts val="300"/>
              </a:spcBef>
              <a:spcAft>
                <a:spcPts val="0"/>
              </a:spcAft>
              <a:buClr>
                <a:schemeClr val="dk1"/>
              </a:buClr>
              <a:buSzPts val="1800"/>
              <a:buChar char="•"/>
              <a:defRPr/>
            </a:lvl3pPr>
            <a:lvl4pPr indent="-342900" lvl="3" marL="1828800" algn="l">
              <a:lnSpc>
                <a:spcPct val="100000"/>
              </a:lnSpc>
              <a:spcBef>
                <a:spcPts val="300"/>
              </a:spcBef>
              <a:spcAft>
                <a:spcPts val="0"/>
              </a:spcAft>
              <a:buClr>
                <a:schemeClr val="dk1"/>
              </a:buClr>
              <a:buSzPts val="1800"/>
              <a:buChar char="•"/>
              <a:defRPr/>
            </a:lvl4pPr>
            <a:lvl5pPr indent="-342900" lvl="4" marL="2286000" algn="l">
              <a:lnSpc>
                <a:spcPct val="100000"/>
              </a:lnSpc>
              <a:spcBef>
                <a:spcPts val="30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22" name="Google Shape;322;p50"/>
          <p:cNvSpPr txBox="1"/>
          <p:nvPr>
            <p:ph idx="5" type="body"/>
          </p:nvPr>
        </p:nvSpPr>
        <p:spPr>
          <a:xfrm>
            <a:off x="3419999" y="3116263"/>
            <a:ext cx="2304001" cy="1439862"/>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600"/>
              </a:spcBef>
              <a:spcAft>
                <a:spcPts val="0"/>
              </a:spcAft>
              <a:buClr>
                <a:schemeClr val="dk1"/>
              </a:buClr>
              <a:buSzPts val="1800"/>
              <a:buChar char="•"/>
              <a:defRPr/>
            </a:lvl1pPr>
            <a:lvl2pPr indent="-342900" lvl="1" marL="914400" algn="l">
              <a:lnSpc>
                <a:spcPct val="100000"/>
              </a:lnSpc>
              <a:spcBef>
                <a:spcPts val="300"/>
              </a:spcBef>
              <a:spcAft>
                <a:spcPts val="0"/>
              </a:spcAft>
              <a:buClr>
                <a:schemeClr val="dk1"/>
              </a:buClr>
              <a:buSzPts val="1800"/>
              <a:buChar char="•"/>
              <a:defRPr/>
            </a:lvl2pPr>
            <a:lvl3pPr indent="-342900" lvl="2" marL="1371600" algn="l">
              <a:lnSpc>
                <a:spcPct val="100000"/>
              </a:lnSpc>
              <a:spcBef>
                <a:spcPts val="300"/>
              </a:spcBef>
              <a:spcAft>
                <a:spcPts val="0"/>
              </a:spcAft>
              <a:buClr>
                <a:schemeClr val="dk1"/>
              </a:buClr>
              <a:buSzPts val="1800"/>
              <a:buChar char="•"/>
              <a:defRPr/>
            </a:lvl3pPr>
            <a:lvl4pPr indent="-342900" lvl="3" marL="1828800" algn="l">
              <a:lnSpc>
                <a:spcPct val="100000"/>
              </a:lnSpc>
              <a:spcBef>
                <a:spcPts val="300"/>
              </a:spcBef>
              <a:spcAft>
                <a:spcPts val="0"/>
              </a:spcAft>
              <a:buClr>
                <a:schemeClr val="dk1"/>
              </a:buClr>
              <a:buSzPts val="1800"/>
              <a:buChar char="•"/>
              <a:defRPr/>
            </a:lvl4pPr>
            <a:lvl5pPr indent="-342900" lvl="4" marL="2286000" algn="l">
              <a:lnSpc>
                <a:spcPct val="100000"/>
              </a:lnSpc>
              <a:spcBef>
                <a:spcPts val="30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23" name="Google Shape;323;p50"/>
          <p:cNvSpPr txBox="1"/>
          <p:nvPr>
            <p:ph idx="6" type="body"/>
          </p:nvPr>
        </p:nvSpPr>
        <p:spPr>
          <a:xfrm>
            <a:off x="6123195" y="3116263"/>
            <a:ext cx="2304001" cy="1439862"/>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600"/>
              </a:spcBef>
              <a:spcAft>
                <a:spcPts val="0"/>
              </a:spcAft>
              <a:buClr>
                <a:schemeClr val="dk1"/>
              </a:buClr>
              <a:buSzPts val="1800"/>
              <a:buChar char="•"/>
              <a:defRPr/>
            </a:lvl1pPr>
            <a:lvl2pPr indent="-342900" lvl="1" marL="914400" algn="l">
              <a:lnSpc>
                <a:spcPct val="100000"/>
              </a:lnSpc>
              <a:spcBef>
                <a:spcPts val="300"/>
              </a:spcBef>
              <a:spcAft>
                <a:spcPts val="0"/>
              </a:spcAft>
              <a:buClr>
                <a:schemeClr val="dk1"/>
              </a:buClr>
              <a:buSzPts val="1800"/>
              <a:buChar char="•"/>
              <a:defRPr/>
            </a:lvl2pPr>
            <a:lvl3pPr indent="-342900" lvl="2" marL="1371600" algn="l">
              <a:lnSpc>
                <a:spcPct val="100000"/>
              </a:lnSpc>
              <a:spcBef>
                <a:spcPts val="300"/>
              </a:spcBef>
              <a:spcAft>
                <a:spcPts val="0"/>
              </a:spcAft>
              <a:buClr>
                <a:schemeClr val="dk1"/>
              </a:buClr>
              <a:buSzPts val="1800"/>
              <a:buChar char="•"/>
              <a:defRPr/>
            </a:lvl3pPr>
            <a:lvl4pPr indent="-342900" lvl="3" marL="1828800" algn="l">
              <a:lnSpc>
                <a:spcPct val="100000"/>
              </a:lnSpc>
              <a:spcBef>
                <a:spcPts val="300"/>
              </a:spcBef>
              <a:spcAft>
                <a:spcPts val="0"/>
              </a:spcAft>
              <a:buClr>
                <a:schemeClr val="dk1"/>
              </a:buClr>
              <a:buSzPts val="1800"/>
              <a:buChar char="•"/>
              <a:defRPr/>
            </a:lvl4pPr>
            <a:lvl5pPr indent="-342900" lvl="4" marL="2286000" algn="l">
              <a:lnSpc>
                <a:spcPct val="100000"/>
              </a:lnSpc>
              <a:spcBef>
                <a:spcPts val="30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er Bilder mit Text">
  <p:cSld name="Vier Bilder mit Text">
    <p:spTree>
      <p:nvGrpSpPr>
        <p:cNvPr id="324" name="Shape 324"/>
        <p:cNvGrpSpPr/>
        <p:nvPr/>
      </p:nvGrpSpPr>
      <p:grpSpPr>
        <a:xfrm>
          <a:off x="0" y="0"/>
          <a:ext cx="0" cy="0"/>
          <a:chOff x="0" y="0"/>
          <a:chExt cx="0" cy="0"/>
        </a:xfrm>
      </p:grpSpPr>
      <p:sp>
        <p:nvSpPr>
          <p:cNvPr id="325" name="Google Shape;325;p51"/>
          <p:cNvSpPr/>
          <p:nvPr>
            <p:ph idx="2" type="pic"/>
          </p:nvPr>
        </p:nvSpPr>
        <p:spPr>
          <a:xfrm>
            <a:off x="736601" y="1527175"/>
            <a:ext cx="1620000" cy="1443038"/>
          </a:xfrm>
          <a:prstGeom prst="rect">
            <a:avLst/>
          </a:prstGeom>
          <a:noFill/>
          <a:ln>
            <a:noFill/>
          </a:ln>
        </p:spPr>
      </p:sp>
      <p:sp>
        <p:nvSpPr>
          <p:cNvPr id="326" name="Google Shape;326;p51"/>
          <p:cNvSpPr txBox="1"/>
          <p:nvPr>
            <p:ph type="title"/>
          </p:nvPr>
        </p:nvSpPr>
        <p:spPr>
          <a:xfrm>
            <a:off x="447675" y="460980"/>
            <a:ext cx="7141844" cy="603628"/>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7" name="Google Shape;327;p51"/>
          <p:cNvSpPr txBox="1"/>
          <p:nvPr>
            <p:ph idx="10" type="dt"/>
          </p:nvPr>
        </p:nvSpPr>
        <p:spPr>
          <a:xfrm>
            <a:off x="736600" y="4851400"/>
            <a:ext cx="638175" cy="1055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 name="Google Shape;328;p51"/>
          <p:cNvSpPr txBox="1"/>
          <p:nvPr>
            <p:ph idx="11" type="ftr"/>
          </p:nvPr>
        </p:nvSpPr>
        <p:spPr>
          <a:xfrm>
            <a:off x="1785938" y="4851400"/>
            <a:ext cx="4329112" cy="1055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51"/>
          <p:cNvSpPr txBox="1"/>
          <p:nvPr>
            <p:ph idx="12" type="sldNum"/>
          </p:nvPr>
        </p:nvSpPr>
        <p:spPr>
          <a:xfrm>
            <a:off x="7837488" y="4851400"/>
            <a:ext cx="315912" cy="105572"/>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
              <a:t>‹#›</a:t>
            </a:fld>
            <a:endParaRPr/>
          </a:p>
        </p:txBody>
      </p:sp>
      <p:sp>
        <p:nvSpPr>
          <p:cNvPr id="330" name="Google Shape;330;p51"/>
          <p:cNvSpPr/>
          <p:nvPr>
            <p:ph idx="3" type="pic"/>
          </p:nvPr>
        </p:nvSpPr>
        <p:spPr>
          <a:xfrm>
            <a:off x="2759456" y="1527175"/>
            <a:ext cx="1620000" cy="1443038"/>
          </a:xfrm>
          <a:prstGeom prst="rect">
            <a:avLst/>
          </a:prstGeom>
          <a:noFill/>
          <a:ln>
            <a:noFill/>
          </a:ln>
        </p:spPr>
      </p:sp>
      <p:sp>
        <p:nvSpPr>
          <p:cNvPr id="331" name="Google Shape;331;p51"/>
          <p:cNvSpPr/>
          <p:nvPr>
            <p:ph idx="4" type="pic"/>
          </p:nvPr>
        </p:nvSpPr>
        <p:spPr>
          <a:xfrm>
            <a:off x="4782311" y="1527175"/>
            <a:ext cx="1620000" cy="1443038"/>
          </a:xfrm>
          <a:prstGeom prst="rect">
            <a:avLst/>
          </a:prstGeom>
          <a:noFill/>
          <a:ln>
            <a:noFill/>
          </a:ln>
        </p:spPr>
      </p:sp>
      <p:sp>
        <p:nvSpPr>
          <p:cNvPr id="332" name="Google Shape;332;p51"/>
          <p:cNvSpPr/>
          <p:nvPr>
            <p:ph idx="5" type="pic"/>
          </p:nvPr>
        </p:nvSpPr>
        <p:spPr>
          <a:xfrm>
            <a:off x="6805167" y="1527175"/>
            <a:ext cx="1620000" cy="1443038"/>
          </a:xfrm>
          <a:prstGeom prst="rect">
            <a:avLst/>
          </a:prstGeom>
          <a:noFill/>
          <a:ln>
            <a:noFill/>
          </a:ln>
        </p:spPr>
      </p:sp>
      <p:sp>
        <p:nvSpPr>
          <p:cNvPr id="333" name="Google Shape;333;p51"/>
          <p:cNvSpPr txBox="1"/>
          <p:nvPr>
            <p:ph idx="1" type="body"/>
          </p:nvPr>
        </p:nvSpPr>
        <p:spPr>
          <a:xfrm>
            <a:off x="736600" y="3116263"/>
            <a:ext cx="1619999" cy="1439862"/>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600"/>
              </a:spcBef>
              <a:spcAft>
                <a:spcPts val="0"/>
              </a:spcAft>
              <a:buClr>
                <a:schemeClr val="dk1"/>
              </a:buClr>
              <a:buSzPts val="1200"/>
              <a:buChar char="•"/>
              <a:defRPr sz="1200"/>
            </a:lvl1pPr>
            <a:lvl2pPr indent="-304800" lvl="1" marL="914400" algn="l">
              <a:lnSpc>
                <a:spcPct val="100000"/>
              </a:lnSpc>
              <a:spcBef>
                <a:spcPts val="300"/>
              </a:spcBef>
              <a:spcAft>
                <a:spcPts val="0"/>
              </a:spcAft>
              <a:buClr>
                <a:schemeClr val="dk1"/>
              </a:buClr>
              <a:buSzPts val="1200"/>
              <a:buChar char="•"/>
              <a:defRPr sz="1200"/>
            </a:lvl2pPr>
            <a:lvl3pPr indent="-304800" lvl="2" marL="1371600" algn="l">
              <a:lnSpc>
                <a:spcPct val="100000"/>
              </a:lnSpc>
              <a:spcBef>
                <a:spcPts val="300"/>
              </a:spcBef>
              <a:spcAft>
                <a:spcPts val="0"/>
              </a:spcAft>
              <a:buClr>
                <a:schemeClr val="dk1"/>
              </a:buClr>
              <a:buSzPts val="1200"/>
              <a:buChar char="•"/>
              <a:defRPr sz="1200"/>
            </a:lvl3pPr>
            <a:lvl4pPr indent="-342900" lvl="3" marL="1828800" algn="l">
              <a:lnSpc>
                <a:spcPct val="100000"/>
              </a:lnSpc>
              <a:spcBef>
                <a:spcPts val="300"/>
              </a:spcBef>
              <a:spcAft>
                <a:spcPts val="0"/>
              </a:spcAft>
              <a:buClr>
                <a:schemeClr val="dk1"/>
              </a:buClr>
              <a:buSzPts val="1800"/>
              <a:buChar char="•"/>
              <a:defRPr/>
            </a:lvl4pPr>
            <a:lvl5pPr indent="-342900" lvl="4" marL="2286000" algn="l">
              <a:lnSpc>
                <a:spcPct val="100000"/>
              </a:lnSpc>
              <a:spcBef>
                <a:spcPts val="30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34" name="Google Shape;334;p51"/>
          <p:cNvSpPr txBox="1"/>
          <p:nvPr>
            <p:ph idx="6" type="body"/>
          </p:nvPr>
        </p:nvSpPr>
        <p:spPr>
          <a:xfrm>
            <a:off x="2769440" y="3116263"/>
            <a:ext cx="1619999" cy="1439862"/>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600"/>
              </a:spcBef>
              <a:spcAft>
                <a:spcPts val="0"/>
              </a:spcAft>
              <a:buClr>
                <a:schemeClr val="dk1"/>
              </a:buClr>
              <a:buSzPts val="1200"/>
              <a:buChar char="•"/>
              <a:defRPr sz="1200"/>
            </a:lvl1pPr>
            <a:lvl2pPr indent="-304800" lvl="1" marL="914400" algn="l">
              <a:lnSpc>
                <a:spcPct val="100000"/>
              </a:lnSpc>
              <a:spcBef>
                <a:spcPts val="300"/>
              </a:spcBef>
              <a:spcAft>
                <a:spcPts val="0"/>
              </a:spcAft>
              <a:buClr>
                <a:schemeClr val="dk1"/>
              </a:buClr>
              <a:buSzPts val="1200"/>
              <a:buChar char="•"/>
              <a:defRPr sz="1200"/>
            </a:lvl2pPr>
            <a:lvl3pPr indent="-304800" lvl="2" marL="1371600" algn="l">
              <a:lnSpc>
                <a:spcPct val="100000"/>
              </a:lnSpc>
              <a:spcBef>
                <a:spcPts val="300"/>
              </a:spcBef>
              <a:spcAft>
                <a:spcPts val="0"/>
              </a:spcAft>
              <a:buClr>
                <a:schemeClr val="dk1"/>
              </a:buClr>
              <a:buSzPts val="1200"/>
              <a:buChar char="•"/>
              <a:defRPr sz="1200"/>
            </a:lvl3pPr>
            <a:lvl4pPr indent="-342900" lvl="3" marL="1828800" algn="l">
              <a:lnSpc>
                <a:spcPct val="100000"/>
              </a:lnSpc>
              <a:spcBef>
                <a:spcPts val="300"/>
              </a:spcBef>
              <a:spcAft>
                <a:spcPts val="0"/>
              </a:spcAft>
              <a:buClr>
                <a:schemeClr val="dk1"/>
              </a:buClr>
              <a:buSzPts val="1800"/>
              <a:buChar char="•"/>
              <a:defRPr/>
            </a:lvl4pPr>
            <a:lvl5pPr indent="-342900" lvl="4" marL="2286000" algn="l">
              <a:lnSpc>
                <a:spcPct val="100000"/>
              </a:lnSpc>
              <a:spcBef>
                <a:spcPts val="30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35" name="Google Shape;335;p51"/>
          <p:cNvSpPr txBox="1"/>
          <p:nvPr>
            <p:ph idx="7" type="body"/>
          </p:nvPr>
        </p:nvSpPr>
        <p:spPr>
          <a:xfrm>
            <a:off x="4787166" y="3116263"/>
            <a:ext cx="1619999" cy="1439862"/>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600"/>
              </a:spcBef>
              <a:spcAft>
                <a:spcPts val="0"/>
              </a:spcAft>
              <a:buClr>
                <a:schemeClr val="dk1"/>
              </a:buClr>
              <a:buSzPts val="1200"/>
              <a:buChar char="•"/>
              <a:defRPr sz="1200"/>
            </a:lvl1pPr>
            <a:lvl2pPr indent="-304800" lvl="1" marL="914400" algn="l">
              <a:lnSpc>
                <a:spcPct val="100000"/>
              </a:lnSpc>
              <a:spcBef>
                <a:spcPts val="300"/>
              </a:spcBef>
              <a:spcAft>
                <a:spcPts val="0"/>
              </a:spcAft>
              <a:buClr>
                <a:schemeClr val="dk1"/>
              </a:buClr>
              <a:buSzPts val="1200"/>
              <a:buChar char="•"/>
              <a:defRPr sz="1200"/>
            </a:lvl2pPr>
            <a:lvl3pPr indent="-304800" lvl="2" marL="1371600" algn="l">
              <a:lnSpc>
                <a:spcPct val="100000"/>
              </a:lnSpc>
              <a:spcBef>
                <a:spcPts val="300"/>
              </a:spcBef>
              <a:spcAft>
                <a:spcPts val="0"/>
              </a:spcAft>
              <a:buClr>
                <a:schemeClr val="dk1"/>
              </a:buClr>
              <a:buSzPts val="1200"/>
              <a:buChar char="•"/>
              <a:defRPr sz="1200"/>
            </a:lvl3pPr>
            <a:lvl4pPr indent="-342900" lvl="3" marL="1828800" algn="l">
              <a:lnSpc>
                <a:spcPct val="100000"/>
              </a:lnSpc>
              <a:spcBef>
                <a:spcPts val="300"/>
              </a:spcBef>
              <a:spcAft>
                <a:spcPts val="0"/>
              </a:spcAft>
              <a:buClr>
                <a:schemeClr val="dk1"/>
              </a:buClr>
              <a:buSzPts val="1800"/>
              <a:buChar char="•"/>
              <a:defRPr/>
            </a:lvl4pPr>
            <a:lvl5pPr indent="-342900" lvl="4" marL="2286000" algn="l">
              <a:lnSpc>
                <a:spcPct val="100000"/>
              </a:lnSpc>
              <a:spcBef>
                <a:spcPts val="30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36" name="Google Shape;336;p51"/>
          <p:cNvSpPr txBox="1"/>
          <p:nvPr>
            <p:ph idx="8" type="body"/>
          </p:nvPr>
        </p:nvSpPr>
        <p:spPr>
          <a:xfrm>
            <a:off x="6804891" y="3116263"/>
            <a:ext cx="1619999" cy="1439862"/>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600"/>
              </a:spcBef>
              <a:spcAft>
                <a:spcPts val="0"/>
              </a:spcAft>
              <a:buClr>
                <a:schemeClr val="dk1"/>
              </a:buClr>
              <a:buSzPts val="1200"/>
              <a:buChar char="•"/>
              <a:defRPr sz="1200"/>
            </a:lvl1pPr>
            <a:lvl2pPr indent="-304800" lvl="1" marL="914400" algn="l">
              <a:lnSpc>
                <a:spcPct val="100000"/>
              </a:lnSpc>
              <a:spcBef>
                <a:spcPts val="300"/>
              </a:spcBef>
              <a:spcAft>
                <a:spcPts val="0"/>
              </a:spcAft>
              <a:buClr>
                <a:schemeClr val="dk1"/>
              </a:buClr>
              <a:buSzPts val="1200"/>
              <a:buChar char="•"/>
              <a:defRPr sz="1200"/>
            </a:lvl2pPr>
            <a:lvl3pPr indent="-304800" lvl="2" marL="1371600" algn="l">
              <a:lnSpc>
                <a:spcPct val="100000"/>
              </a:lnSpc>
              <a:spcBef>
                <a:spcPts val="300"/>
              </a:spcBef>
              <a:spcAft>
                <a:spcPts val="0"/>
              </a:spcAft>
              <a:buClr>
                <a:schemeClr val="dk1"/>
              </a:buClr>
              <a:buSzPts val="1200"/>
              <a:buChar char="•"/>
              <a:defRPr sz="1200"/>
            </a:lvl3pPr>
            <a:lvl4pPr indent="-342900" lvl="3" marL="1828800" algn="l">
              <a:lnSpc>
                <a:spcPct val="100000"/>
              </a:lnSpc>
              <a:spcBef>
                <a:spcPts val="300"/>
              </a:spcBef>
              <a:spcAft>
                <a:spcPts val="0"/>
              </a:spcAft>
              <a:buClr>
                <a:schemeClr val="dk1"/>
              </a:buClr>
              <a:buSzPts val="1800"/>
              <a:buChar char="•"/>
              <a:defRPr/>
            </a:lvl4pPr>
            <a:lvl5pPr indent="-342900" lvl="4" marL="2286000" algn="l">
              <a:lnSpc>
                <a:spcPct val="100000"/>
              </a:lnSpc>
              <a:spcBef>
                <a:spcPts val="30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ei Inhalte mit Überschriften">
  <p:cSld name="Drei Inhalte mit Überschriften">
    <p:spTree>
      <p:nvGrpSpPr>
        <p:cNvPr id="337" name="Shape 337"/>
        <p:cNvGrpSpPr/>
        <p:nvPr/>
      </p:nvGrpSpPr>
      <p:grpSpPr>
        <a:xfrm>
          <a:off x="0" y="0"/>
          <a:ext cx="0" cy="0"/>
          <a:chOff x="0" y="0"/>
          <a:chExt cx="0" cy="0"/>
        </a:xfrm>
      </p:grpSpPr>
      <p:sp>
        <p:nvSpPr>
          <p:cNvPr id="338" name="Google Shape;338;p52"/>
          <p:cNvSpPr txBox="1"/>
          <p:nvPr>
            <p:ph type="title"/>
          </p:nvPr>
        </p:nvSpPr>
        <p:spPr>
          <a:xfrm>
            <a:off x="447675" y="460980"/>
            <a:ext cx="7141844" cy="603628"/>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9" name="Google Shape;339;p52"/>
          <p:cNvSpPr txBox="1"/>
          <p:nvPr>
            <p:ph idx="10" type="dt"/>
          </p:nvPr>
        </p:nvSpPr>
        <p:spPr>
          <a:xfrm>
            <a:off x="736600" y="4851400"/>
            <a:ext cx="638175" cy="1055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52"/>
          <p:cNvSpPr txBox="1"/>
          <p:nvPr>
            <p:ph idx="11" type="ftr"/>
          </p:nvPr>
        </p:nvSpPr>
        <p:spPr>
          <a:xfrm>
            <a:off x="1785938" y="4851400"/>
            <a:ext cx="4329112" cy="1055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1" name="Google Shape;341;p52"/>
          <p:cNvSpPr txBox="1"/>
          <p:nvPr>
            <p:ph idx="12" type="sldNum"/>
          </p:nvPr>
        </p:nvSpPr>
        <p:spPr>
          <a:xfrm>
            <a:off x="7837488" y="4851400"/>
            <a:ext cx="315912" cy="105572"/>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
              <a:t>‹#›</a:t>
            </a:fld>
            <a:endParaRPr/>
          </a:p>
        </p:txBody>
      </p:sp>
      <p:sp>
        <p:nvSpPr>
          <p:cNvPr id="342" name="Google Shape;342;p52"/>
          <p:cNvSpPr txBox="1"/>
          <p:nvPr>
            <p:ph idx="1" type="body"/>
          </p:nvPr>
        </p:nvSpPr>
        <p:spPr>
          <a:xfrm>
            <a:off x="736600" y="1527175"/>
            <a:ext cx="2304001" cy="46788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400"/>
              <a:buNone/>
              <a:defRPr b="1"/>
            </a:lvl1pPr>
            <a:lvl2pPr indent="-228600" lvl="1" marL="914400" algn="l">
              <a:lnSpc>
                <a:spcPct val="100000"/>
              </a:lnSpc>
              <a:spcBef>
                <a:spcPts val="300"/>
              </a:spcBef>
              <a:spcAft>
                <a:spcPts val="0"/>
              </a:spcAft>
              <a:buClr>
                <a:schemeClr val="dk1"/>
              </a:buClr>
              <a:buSzPts val="1400"/>
              <a:buNone/>
              <a:defRPr/>
            </a:lvl2pPr>
            <a:lvl3pPr indent="-342900" lvl="2" marL="1371600" algn="l">
              <a:lnSpc>
                <a:spcPct val="100000"/>
              </a:lnSpc>
              <a:spcBef>
                <a:spcPts val="300"/>
              </a:spcBef>
              <a:spcAft>
                <a:spcPts val="0"/>
              </a:spcAft>
              <a:buClr>
                <a:schemeClr val="dk1"/>
              </a:buClr>
              <a:buSzPts val="1800"/>
              <a:buChar char="•"/>
              <a:defRPr/>
            </a:lvl3pPr>
            <a:lvl4pPr indent="-342900" lvl="3" marL="1828800" algn="l">
              <a:lnSpc>
                <a:spcPct val="100000"/>
              </a:lnSpc>
              <a:spcBef>
                <a:spcPts val="300"/>
              </a:spcBef>
              <a:spcAft>
                <a:spcPts val="0"/>
              </a:spcAft>
              <a:buClr>
                <a:schemeClr val="dk1"/>
              </a:buClr>
              <a:buSzPts val="1800"/>
              <a:buChar char="•"/>
              <a:defRPr/>
            </a:lvl4pPr>
            <a:lvl5pPr indent="-342900" lvl="4" marL="2286000" algn="l">
              <a:lnSpc>
                <a:spcPct val="100000"/>
              </a:lnSpc>
              <a:spcBef>
                <a:spcPts val="30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43" name="Google Shape;343;p52"/>
          <p:cNvSpPr txBox="1"/>
          <p:nvPr>
            <p:ph idx="2" type="body"/>
          </p:nvPr>
        </p:nvSpPr>
        <p:spPr>
          <a:xfrm>
            <a:off x="3419999" y="1527175"/>
            <a:ext cx="2304001" cy="46788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400"/>
              <a:buNone/>
              <a:defRPr b="1"/>
            </a:lvl1pPr>
            <a:lvl2pPr indent="-228600" lvl="1" marL="914400" algn="l">
              <a:lnSpc>
                <a:spcPct val="100000"/>
              </a:lnSpc>
              <a:spcBef>
                <a:spcPts val="300"/>
              </a:spcBef>
              <a:spcAft>
                <a:spcPts val="0"/>
              </a:spcAft>
              <a:buClr>
                <a:schemeClr val="dk1"/>
              </a:buClr>
              <a:buSzPts val="1400"/>
              <a:buNone/>
              <a:defRPr/>
            </a:lvl2pPr>
            <a:lvl3pPr indent="-342900" lvl="2" marL="1371600" algn="l">
              <a:lnSpc>
                <a:spcPct val="100000"/>
              </a:lnSpc>
              <a:spcBef>
                <a:spcPts val="300"/>
              </a:spcBef>
              <a:spcAft>
                <a:spcPts val="0"/>
              </a:spcAft>
              <a:buClr>
                <a:schemeClr val="dk1"/>
              </a:buClr>
              <a:buSzPts val="1800"/>
              <a:buChar char="•"/>
              <a:defRPr/>
            </a:lvl3pPr>
            <a:lvl4pPr indent="-342900" lvl="3" marL="1828800" algn="l">
              <a:lnSpc>
                <a:spcPct val="100000"/>
              </a:lnSpc>
              <a:spcBef>
                <a:spcPts val="300"/>
              </a:spcBef>
              <a:spcAft>
                <a:spcPts val="0"/>
              </a:spcAft>
              <a:buClr>
                <a:schemeClr val="dk1"/>
              </a:buClr>
              <a:buSzPts val="1800"/>
              <a:buChar char="•"/>
              <a:defRPr/>
            </a:lvl4pPr>
            <a:lvl5pPr indent="-342900" lvl="4" marL="2286000" algn="l">
              <a:lnSpc>
                <a:spcPct val="100000"/>
              </a:lnSpc>
              <a:spcBef>
                <a:spcPts val="30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44" name="Google Shape;344;p52"/>
          <p:cNvSpPr txBox="1"/>
          <p:nvPr>
            <p:ph idx="3" type="body"/>
          </p:nvPr>
        </p:nvSpPr>
        <p:spPr>
          <a:xfrm>
            <a:off x="6123195" y="1527175"/>
            <a:ext cx="2304001" cy="46788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Clr>
                <a:schemeClr val="dk1"/>
              </a:buClr>
              <a:buSzPts val="1400"/>
              <a:buNone/>
              <a:defRPr b="1"/>
            </a:lvl1pPr>
            <a:lvl2pPr indent="-228600" lvl="1" marL="914400" algn="l">
              <a:lnSpc>
                <a:spcPct val="100000"/>
              </a:lnSpc>
              <a:spcBef>
                <a:spcPts val="300"/>
              </a:spcBef>
              <a:spcAft>
                <a:spcPts val="0"/>
              </a:spcAft>
              <a:buClr>
                <a:schemeClr val="dk1"/>
              </a:buClr>
              <a:buSzPts val="1400"/>
              <a:buNone/>
              <a:defRPr/>
            </a:lvl2pPr>
            <a:lvl3pPr indent="-342900" lvl="2" marL="1371600" algn="l">
              <a:lnSpc>
                <a:spcPct val="100000"/>
              </a:lnSpc>
              <a:spcBef>
                <a:spcPts val="300"/>
              </a:spcBef>
              <a:spcAft>
                <a:spcPts val="0"/>
              </a:spcAft>
              <a:buClr>
                <a:schemeClr val="dk1"/>
              </a:buClr>
              <a:buSzPts val="1800"/>
              <a:buChar char="•"/>
              <a:defRPr/>
            </a:lvl3pPr>
            <a:lvl4pPr indent="-342900" lvl="3" marL="1828800" algn="l">
              <a:lnSpc>
                <a:spcPct val="100000"/>
              </a:lnSpc>
              <a:spcBef>
                <a:spcPts val="300"/>
              </a:spcBef>
              <a:spcAft>
                <a:spcPts val="0"/>
              </a:spcAft>
              <a:buClr>
                <a:schemeClr val="dk1"/>
              </a:buClr>
              <a:buSzPts val="1800"/>
              <a:buChar char="•"/>
              <a:defRPr/>
            </a:lvl4pPr>
            <a:lvl5pPr indent="-342900" lvl="4" marL="2286000" algn="l">
              <a:lnSpc>
                <a:spcPct val="100000"/>
              </a:lnSpc>
              <a:spcBef>
                <a:spcPts val="30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45" name="Google Shape;345;p52"/>
          <p:cNvSpPr txBox="1"/>
          <p:nvPr>
            <p:ph idx="4" type="body"/>
          </p:nvPr>
        </p:nvSpPr>
        <p:spPr>
          <a:xfrm>
            <a:off x="736600" y="2146300"/>
            <a:ext cx="2303463" cy="2409825"/>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600"/>
              </a:spcBef>
              <a:spcAft>
                <a:spcPts val="0"/>
              </a:spcAft>
              <a:buClr>
                <a:schemeClr val="dk1"/>
              </a:buClr>
              <a:buSzPts val="1800"/>
              <a:buChar char="•"/>
              <a:defRPr/>
            </a:lvl1pPr>
            <a:lvl2pPr indent="-342900" lvl="1" marL="914400" algn="l">
              <a:lnSpc>
                <a:spcPct val="100000"/>
              </a:lnSpc>
              <a:spcBef>
                <a:spcPts val="300"/>
              </a:spcBef>
              <a:spcAft>
                <a:spcPts val="0"/>
              </a:spcAft>
              <a:buClr>
                <a:schemeClr val="dk1"/>
              </a:buClr>
              <a:buSzPts val="1800"/>
              <a:buChar char="•"/>
              <a:defRPr/>
            </a:lvl2pPr>
            <a:lvl3pPr indent="-342900" lvl="2" marL="1371600" algn="l">
              <a:lnSpc>
                <a:spcPct val="100000"/>
              </a:lnSpc>
              <a:spcBef>
                <a:spcPts val="300"/>
              </a:spcBef>
              <a:spcAft>
                <a:spcPts val="0"/>
              </a:spcAft>
              <a:buClr>
                <a:schemeClr val="dk1"/>
              </a:buClr>
              <a:buSzPts val="1800"/>
              <a:buChar char="•"/>
              <a:defRPr/>
            </a:lvl3pPr>
            <a:lvl4pPr indent="-342900" lvl="3" marL="1828800" algn="l">
              <a:lnSpc>
                <a:spcPct val="100000"/>
              </a:lnSpc>
              <a:spcBef>
                <a:spcPts val="300"/>
              </a:spcBef>
              <a:spcAft>
                <a:spcPts val="0"/>
              </a:spcAft>
              <a:buClr>
                <a:schemeClr val="dk1"/>
              </a:buClr>
              <a:buSzPts val="1800"/>
              <a:buChar char="•"/>
              <a:defRPr/>
            </a:lvl4pPr>
            <a:lvl5pPr indent="-342900" lvl="4" marL="2286000" algn="l">
              <a:lnSpc>
                <a:spcPct val="100000"/>
              </a:lnSpc>
              <a:spcBef>
                <a:spcPts val="30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46" name="Google Shape;346;p52"/>
          <p:cNvSpPr txBox="1"/>
          <p:nvPr>
            <p:ph idx="5" type="body"/>
          </p:nvPr>
        </p:nvSpPr>
        <p:spPr>
          <a:xfrm>
            <a:off x="3420537" y="2146300"/>
            <a:ext cx="2303463" cy="2409825"/>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600"/>
              </a:spcBef>
              <a:spcAft>
                <a:spcPts val="0"/>
              </a:spcAft>
              <a:buClr>
                <a:schemeClr val="dk1"/>
              </a:buClr>
              <a:buSzPts val="1800"/>
              <a:buChar char="•"/>
              <a:defRPr/>
            </a:lvl1pPr>
            <a:lvl2pPr indent="-342900" lvl="1" marL="914400" algn="l">
              <a:lnSpc>
                <a:spcPct val="100000"/>
              </a:lnSpc>
              <a:spcBef>
                <a:spcPts val="300"/>
              </a:spcBef>
              <a:spcAft>
                <a:spcPts val="0"/>
              </a:spcAft>
              <a:buClr>
                <a:schemeClr val="dk1"/>
              </a:buClr>
              <a:buSzPts val="1800"/>
              <a:buChar char="•"/>
              <a:defRPr/>
            </a:lvl2pPr>
            <a:lvl3pPr indent="-342900" lvl="2" marL="1371600" algn="l">
              <a:lnSpc>
                <a:spcPct val="100000"/>
              </a:lnSpc>
              <a:spcBef>
                <a:spcPts val="300"/>
              </a:spcBef>
              <a:spcAft>
                <a:spcPts val="0"/>
              </a:spcAft>
              <a:buClr>
                <a:schemeClr val="dk1"/>
              </a:buClr>
              <a:buSzPts val="1800"/>
              <a:buChar char="•"/>
              <a:defRPr/>
            </a:lvl3pPr>
            <a:lvl4pPr indent="-342900" lvl="3" marL="1828800" algn="l">
              <a:lnSpc>
                <a:spcPct val="100000"/>
              </a:lnSpc>
              <a:spcBef>
                <a:spcPts val="300"/>
              </a:spcBef>
              <a:spcAft>
                <a:spcPts val="0"/>
              </a:spcAft>
              <a:buClr>
                <a:schemeClr val="dk1"/>
              </a:buClr>
              <a:buSzPts val="1800"/>
              <a:buChar char="•"/>
              <a:defRPr/>
            </a:lvl4pPr>
            <a:lvl5pPr indent="-342900" lvl="4" marL="2286000" algn="l">
              <a:lnSpc>
                <a:spcPct val="100000"/>
              </a:lnSpc>
              <a:spcBef>
                <a:spcPts val="30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47" name="Google Shape;347;p52"/>
          <p:cNvSpPr txBox="1"/>
          <p:nvPr>
            <p:ph idx="6" type="body"/>
          </p:nvPr>
        </p:nvSpPr>
        <p:spPr>
          <a:xfrm>
            <a:off x="6123733" y="2146300"/>
            <a:ext cx="2303463" cy="2409825"/>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600"/>
              </a:spcBef>
              <a:spcAft>
                <a:spcPts val="0"/>
              </a:spcAft>
              <a:buClr>
                <a:schemeClr val="dk1"/>
              </a:buClr>
              <a:buSzPts val="1800"/>
              <a:buChar char="•"/>
              <a:defRPr/>
            </a:lvl1pPr>
            <a:lvl2pPr indent="-342900" lvl="1" marL="914400" algn="l">
              <a:lnSpc>
                <a:spcPct val="100000"/>
              </a:lnSpc>
              <a:spcBef>
                <a:spcPts val="300"/>
              </a:spcBef>
              <a:spcAft>
                <a:spcPts val="0"/>
              </a:spcAft>
              <a:buClr>
                <a:schemeClr val="dk1"/>
              </a:buClr>
              <a:buSzPts val="1800"/>
              <a:buChar char="•"/>
              <a:defRPr/>
            </a:lvl2pPr>
            <a:lvl3pPr indent="-342900" lvl="2" marL="1371600" algn="l">
              <a:lnSpc>
                <a:spcPct val="100000"/>
              </a:lnSpc>
              <a:spcBef>
                <a:spcPts val="300"/>
              </a:spcBef>
              <a:spcAft>
                <a:spcPts val="0"/>
              </a:spcAft>
              <a:buClr>
                <a:schemeClr val="dk1"/>
              </a:buClr>
              <a:buSzPts val="1800"/>
              <a:buChar char="•"/>
              <a:defRPr/>
            </a:lvl3pPr>
            <a:lvl4pPr indent="-342900" lvl="3" marL="1828800" algn="l">
              <a:lnSpc>
                <a:spcPct val="100000"/>
              </a:lnSpc>
              <a:spcBef>
                <a:spcPts val="300"/>
              </a:spcBef>
              <a:spcAft>
                <a:spcPts val="0"/>
              </a:spcAft>
              <a:buClr>
                <a:schemeClr val="dk1"/>
              </a:buClr>
              <a:buSzPts val="1800"/>
              <a:buChar char="•"/>
              <a:defRPr/>
            </a:lvl4pPr>
            <a:lvl5pPr indent="-342900" lvl="4" marL="2286000" algn="l">
              <a:lnSpc>
                <a:spcPct val="100000"/>
              </a:lnSpc>
              <a:spcBef>
                <a:spcPts val="300"/>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er Inhalte" type="twoObj">
  <p:cSld name="TWO_OBJECTS">
    <p:spTree>
      <p:nvGrpSpPr>
        <p:cNvPr id="348" name="Shape 348"/>
        <p:cNvGrpSpPr/>
        <p:nvPr/>
      </p:nvGrpSpPr>
      <p:grpSpPr>
        <a:xfrm>
          <a:off x="0" y="0"/>
          <a:ext cx="0" cy="0"/>
          <a:chOff x="0" y="0"/>
          <a:chExt cx="0" cy="0"/>
        </a:xfrm>
      </p:grpSpPr>
      <p:sp>
        <p:nvSpPr>
          <p:cNvPr id="349" name="Google Shape;349;p53"/>
          <p:cNvSpPr txBox="1"/>
          <p:nvPr>
            <p:ph type="title"/>
          </p:nvPr>
        </p:nvSpPr>
        <p:spPr>
          <a:xfrm>
            <a:off x="447675" y="460980"/>
            <a:ext cx="7141844" cy="603628"/>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0" name="Google Shape;350;p53"/>
          <p:cNvSpPr txBox="1"/>
          <p:nvPr>
            <p:ph idx="1" type="body"/>
          </p:nvPr>
        </p:nvSpPr>
        <p:spPr>
          <a:xfrm>
            <a:off x="736600" y="1527174"/>
            <a:ext cx="3668712" cy="1440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600"/>
              </a:spcBef>
              <a:spcAft>
                <a:spcPts val="0"/>
              </a:spcAft>
              <a:buClr>
                <a:schemeClr val="dk1"/>
              </a:buClr>
              <a:buSzPts val="1400"/>
              <a:buChar char="•"/>
              <a:defRPr sz="1400"/>
            </a:lvl1pPr>
            <a:lvl2pPr indent="-317500" lvl="1" marL="914400" algn="l">
              <a:lnSpc>
                <a:spcPct val="100000"/>
              </a:lnSpc>
              <a:spcBef>
                <a:spcPts val="300"/>
              </a:spcBef>
              <a:spcAft>
                <a:spcPts val="0"/>
              </a:spcAft>
              <a:buClr>
                <a:schemeClr val="dk1"/>
              </a:buClr>
              <a:buSzPts val="1400"/>
              <a:buChar char="•"/>
              <a:defRPr sz="1400"/>
            </a:lvl2pPr>
            <a:lvl3pPr indent="-317500" lvl="2" marL="1371600" algn="l">
              <a:lnSpc>
                <a:spcPct val="100000"/>
              </a:lnSpc>
              <a:spcBef>
                <a:spcPts val="300"/>
              </a:spcBef>
              <a:spcAft>
                <a:spcPts val="0"/>
              </a:spcAft>
              <a:buClr>
                <a:schemeClr val="dk1"/>
              </a:buClr>
              <a:buSzPts val="1400"/>
              <a:buChar char="•"/>
              <a:defRPr sz="14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51" name="Google Shape;351;p53"/>
          <p:cNvSpPr txBox="1"/>
          <p:nvPr>
            <p:ph idx="2" type="body"/>
          </p:nvPr>
        </p:nvSpPr>
        <p:spPr>
          <a:xfrm>
            <a:off x="4738687" y="1527174"/>
            <a:ext cx="3686176" cy="1440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600"/>
              </a:spcBef>
              <a:spcAft>
                <a:spcPts val="0"/>
              </a:spcAft>
              <a:buClr>
                <a:schemeClr val="dk1"/>
              </a:buClr>
              <a:buSzPts val="1400"/>
              <a:buChar char="•"/>
              <a:defRPr sz="1400"/>
            </a:lvl1pPr>
            <a:lvl2pPr indent="-317500" lvl="1" marL="914400" algn="l">
              <a:lnSpc>
                <a:spcPct val="100000"/>
              </a:lnSpc>
              <a:spcBef>
                <a:spcPts val="300"/>
              </a:spcBef>
              <a:spcAft>
                <a:spcPts val="0"/>
              </a:spcAft>
              <a:buClr>
                <a:schemeClr val="dk1"/>
              </a:buClr>
              <a:buSzPts val="1400"/>
              <a:buChar char="•"/>
              <a:defRPr sz="1400"/>
            </a:lvl2pPr>
            <a:lvl3pPr indent="-317500" lvl="2" marL="1371600" algn="l">
              <a:lnSpc>
                <a:spcPct val="100000"/>
              </a:lnSpc>
              <a:spcBef>
                <a:spcPts val="300"/>
              </a:spcBef>
              <a:spcAft>
                <a:spcPts val="0"/>
              </a:spcAft>
              <a:buClr>
                <a:schemeClr val="dk1"/>
              </a:buClr>
              <a:buSzPts val="1400"/>
              <a:buChar char="•"/>
              <a:defRPr sz="14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52" name="Google Shape;352;p53"/>
          <p:cNvSpPr txBox="1"/>
          <p:nvPr>
            <p:ph idx="10" type="dt"/>
          </p:nvPr>
        </p:nvSpPr>
        <p:spPr>
          <a:xfrm>
            <a:off x="736600" y="4851400"/>
            <a:ext cx="638175" cy="1055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3" name="Google Shape;353;p53"/>
          <p:cNvSpPr txBox="1"/>
          <p:nvPr>
            <p:ph idx="11" type="ftr"/>
          </p:nvPr>
        </p:nvSpPr>
        <p:spPr>
          <a:xfrm>
            <a:off x="1785938" y="4851400"/>
            <a:ext cx="4329112" cy="105572"/>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53"/>
          <p:cNvSpPr txBox="1"/>
          <p:nvPr>
            <p:ph idx="12" type="sldNum"/>
          </p:nvPr>
        </p:nvSpPr>
        <p:spPr>
          <a:xfrm>
            <a:off x="7837488" y="4851400"/>
            <a:ext cx="315912" cy="105572"/>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
              <a:t>‹#›</a:t>
            </a:fld>
            <a:endParaRPr/>
          </a:p>
        </p:txBody>
      </p:sp>
      <p:sp>
        <p:nvSpPr>
          <p:cNvPr id="355" name="Google Shape;355;p53"/>
          <p:cNvSpPr txBox="1"/>
          <p:nvPr>
            <p:ph idx="3" type="body"/>
          </p:nvPr>
        </p:nvSpPr>
        <p:spPr>
          <a:xfrm>
            <a:off x="736600" y="3116125"/>
            <a:ext cx="3668712" cy="1440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600"/>
              </a:spcBef>
              <a:spcAft>
                <a:spcPts val="0"/>
              </a:spcAft>
              <a:buClr>
                <a:schemeClr val="dk1"/>
              </a:buClr>
              <a:buSzPts val="1400"/>
              <a:buChar char="•"/>
              <a:defRPr sz="1400"/>
            </a:lvl1pPr>
            <a:lvl2pPr indent="-317500" lvl="1" marL="914400" algn="l">
              <a:lnSpc>
                <a:spcPct val="100000"/>
              </a:lnSpc>
              <a:spcBef>
                <a:spcPts val="300"/>
              </a:spcBef>
              <a:spcAft>
                <a:spcPts val="0"/>
              </a:spcAft>
              <a:buClr>
                <a:schemeClr val="dk1"/>
              </a:buClr>
              <a:buSzPts val="1400"/>
              <a:buChar char="•"/>
              <a:defRPr sz="1400"/>
            </a:lvl2pPr>
            <a:lvl3pPr indent="-317500" lvl="2" marL="1371600" algn="l">
              <a:lnSpc>
                <a:spcPct val="100000"/>
              </a:lnSpc>
              <a:spcBef>
                <a:spcPts val="300"/>
              </a:spcBef>
              <a:spcAft>
                <a:spcPts val="0"/>
              </a:spcAft>
              <a:buClr>
                <a:schemeClr val="dk1"/>
              </a:buClr>
              <a:buSzPts val="1400"/>
              <a:buChar char="•"/>
              <a:defRPr sz="14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56" name="Google Shape;356;p53"/>
          <p:cNvSpPr txBox="1"/>
          <p:nvPr>
            <p:ph idx="4" type="body"/>
          </p:nvPr>
        </p:nvSpPr>
        <p:spPr>
          <a:xfrm>
            <a:off x="4738687" y="3116125"/>
            <a:ext cx="3686176" cy="1440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600"/>
              </a:spcBef>
              <a:spcAft>
                <a:spcPts val="0"/>
              </a:spcAft>
              <a:buClr>
                <a:schemeClr val="dk1"/>
              </a:buClr>
              <a:buSzPts val="1400"/>
              <a:buChar char="•"/>
              <a:defRPr sz="1400"/>
            </a:lvl1pPr>
            <a:lvl2pPr indent="-317500" lvl="1" marL="914400" algn="l">
              <a:lnSpc>
                <a:spcPct val="100000"/>
              </a:lnSpc>
              <a:spcBef>
                <a:spcPts val="300"/>
              </a:spcBef>
              <a:spcAft>
                <a:spcPts val="0"/>
              </a:spcAft>
              <a:buClr>
                <a:schemeClr val="dk1"/>
              </a:buClr>
              <a:buSzPts val="1400"/>
              <a:buChar char="•"/>
              <a:defRPr sz="1400"/>
            </a:lvl2pPr>
            <a:lvl3pPr indent="-317500" lvl="2" marL="1371600" algn="l">
              <a:lnSpc>
                <a:spcPct val="100000"/>
              </a:lnSpc>
              <a:spcBef>
                <a:spcPts val="300"/>
              </a:spcBef>
              <a:spcAft>
                <a:spcPts val="0"/>
              </a:spcAft>
              <a:buClr>
                <a:schemeClr val="dk1"/>
              </a:buClr>
              <a:buSzPts val="1400"/>
              <a:buChar char="•"/>
              <a:defRPr sz="14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r Titel" type="titleOnly">
  <p:cSld name="TITLE_ONLY">
    <p:spTree>
      <p:nvGrpSpPr>
        <p:cNvPr id="357" name="Shape 357"/>
        <p:cNvGrpSpPr/>
        <p:nvPr/>
      </p:nvGrpSpPr>
      <p:grpSpPr>
        <a:xfrm>
          <a:off x="0" y="0"/>
          <a:ext cx="0" cy="0"/>
          <a:chOff x="0" y="0"/>
          <a:chExt cx="0" cy="0"/>
        </a:xfrm>
      </p:grpSpPr>
      <p:sp>
        <p:nvSpPr>
          <p:cNvPr id="358" name="Google Shape;358;p54"/>
          <p:cNvSpPr txBox="1"/>
          <p:nvPr>
            <p:ph type="title"/>
          </p:nvPr>
        </p:nvSpPr>
        <p:spPr>
          <a:xfrm>
            <a:off x="447675" y="460980"/>
            <a:ext cx="7141844" cy="603628"/>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r" type="blank">
  <p:cSld name="BLANK">
    <p:spTree>
      <p:nvGrpSpPr>
        <p:cNvPr id="359" name="Shape 35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11" Type="http://schemas.openxmlformats.org/officeDocument/2006/relationships/slideLayout" Target="../slideLayouts/slideLayout21.xml"/><Relationship Id="rId22" Type="http://schemas.openxmlformats.org/officeDocument/2006/relationships/slideLayout" Target="../slideLayouts/slideLayout32.xml"/><Relationship Id="rId10" Type="http://schemas.openxmlformats.org/officeDocument/2006/relationships/slideLayout" Target="../slideLayouts/slideLayout20.xml"/><Relationship Id="rId21" Type="http://schemas.openxmlformats.org/officeDocument/2006/relationships/slideLayout" Target="../slideLayouts/slideLayout31.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23" Type="http://schemas.openxmlformats.org/officeDocument/2006/relationships/theme" Target="../theme/theme2.xml"/><Relationship Id="rId1" Type="http://schemas.openxmlformats.org/officeDocument/2006/relationships/image" Target="../media/image7.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slideLayout" Target="../slideLayouts/slideLayout29.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1.xml"/><Relationship Id="rId11" Type="http://schemas.openxmlformats.org/officeDocument/2006/relationships/slideLayout" Target="../slideLayouts/slideLayout42.xml"/><Relationship Id="rId22" Type="http://schemas.openxmlformats.org/officeDocument/2006/relationships/theme" Target="../theme/theme4.xml"/><Relationship Id="rId10" Type="http://schemas.openxmlformats.org/officeDocument/2006/relationships/slideLayout" Target="../slideLayouts/slideLayout41.xml"/><Relationship Id="rId21" Type="http://schemas.openxmlformats.org/officeDocument/2006/relationships/slideLayout" Target="../slideLayouts/slideLayout52.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 Type="http://schemas.openxmlformats.org/officeDocument/2006/relationships/image" Target="../media/image7.png"/><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5" Type="http://schemas.openxmlformats.org/officeDocument/2006/relationships/slideLayout" Target="../slideLayouts/slideLayout46.xml"/><Relationship Id="rId14" Type="http://schemas.openxmlformats.org/officeDocument/2006/relationships/slideLayout" Target="../slideLayouts/slideLayout45.xml"/><Relationship Id="rId17" Type="http://schemas.openxmlformats.org/officeDocument/2006/relationships/slideLayout" Target="../slideLayouts/slideLayout48.xml"/><Relationship Id="rId16" Type="http://schemas.openxmlformats.org/officeDocument/2006/relationships/slideLayout" Target="../slideLayouts/slideLayout47.xml"/><Relationship Id="rId5" Type="http://schemas.openxmlformats.org/officeDocument/2006/relationships/slideLayout" Target="../slideLayouts/slideLayout36.xml"/><Relationship Id="rId19" Type="http://schemas.openxmlformats.org/officeDocument/2006/relationships/slideLayout" Target="../slideLayouts/slideLayout50.xml"/><Relationship Id="rId6" Type="http://schemas.openxmlformats.org/officeDocument/2006/relationships/slideLayout" Target="../slideLayouts/slideLayout37.xml"/><Relationship Id="rId18" Type="http://schemas.openxmlformats.org/officeDocument/2006/relationships/slideLayout" Target="../slideLayouts/slideLayout49.xml"/><Relationship Id="rId7" Type="http://schemas.openxmlformats.org/officeDocument/2006/relationships/slideLayout" Target="../slideLayouts/slideLayout38.xml"/><Relationship Id="rId8"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47675" y="460980"/>
            <a:ext cx="7141844" cy="603628"/>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3"/>
          <p:cNvSpPr txBox="1"/>
          <p:nvPr>
            <p:ph idx="1" type="body"/>
          </p:nvPr>
        </p:nvSpPr>
        <p:spPr>
          <a:xfrm>
            <a:off x="737980" y="1527175"/>
            <a:ext cx="5778708" cy="2719389"/>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53" name="Google Shape;53;p13"/>
          <p:cNvSpPr txBox="1"/>
          <p:nvPr>
            <p:ph idx="10" type="dt"/>
          </p:nvPr>
        </p:nvSpPr>
        <p:spPr>
          <a:xfrm>
            <a:off x="736600" y="4851400"/>
            <a:ext cx="638175" cy="105572"/>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1785938" y="4851400"/>
            <a:ext cx="4329112" cy="105572"/>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7837488" y="4851400"/>
            <a:ext cx="315912" cy="105572"/>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800" u="none" cap="none" strike="noStrike">
                <a:solidFill>
                  <a:schemeClr val="dk1"/>
                </a:solidFill>
                <a:latin typeface="Arial"/>
                <a:ea typeface="Arial"/>
                <a:cs typeface="Arial"/>
                <a:sym typeface="Arial"/>
              </a:defRPr>
            </a:lvl1pPr>
            <a:lvl2pPr indent="0" lvl="1" marL="0" marR="0" rtl="0" algn="r">
              <a:spcBef>
                <a:spcPts val="0"/>
              </a:spcBef>
              <a:buNone/>
              <a:defRPr b="0" i="0" sz="800" u="none" cap="none" strike="noStrike">
                <a:solidFill>
                  <a:schemeClr val="dk1"/>
                </a:solidFill>
                <a:latin typeface="Arial"/>
                <a:ea typeface="Arial"/>
                <a:cs typeface="Arial"/>
                <a:sym typeface="Arial"/>
              </a:defRPr>
            </a:lvl2pPr>
            <a:lvl3pPr indent="0" lvl="2" marL="0" marR="0" rtl="0" algn="r">
              <a:spcBef>
                <a:spcPts val="0"/>
              </a:spcBef>
              <a:buNone/>
              <a:defRPr b="0" i="0" sz="800" u="none" cap="none" strike="noStrike">
                <a:solidFill>
                  <a:schemeClr val="dk1"/>
                </a:solidFill>
                <a:latin typeface="Arial"/>
                <a:ea typeface="Arial"/>
                <a:cs typeface="Arial"/>
                <a:sym typeface="Arial"/>
              </a:defRPr>
            </a:lvl3pPr>
            <a:lvl4pPr indent="0" lvl="3" marL="0" marR="0" rtl="0" algn="r">
              <a:spcBef>
                <a:spcPts val="0"/>
              </a:spcBef>
              <a:buNone/>
              <a:defRPr b="0" i="0" sz="800" u="none" cap="none" strike="noStrike">
                <a:solidFill>
                  <a:schemeClr val="dk1"/>
                </a:solidFill>
                <a:latin typeface="Arial"/>
                <a:ea typeface="Arial"/>
                <a:cs typeface="Arial"/>
                <a:sym typeface="Arial"/>
              </a:defRPr>
            </a:lvl4pPr>
            <a:lvl5pPr indent="0" lvl="4" marL="0" marR="0" rtl="0" algn="r">
              <a:spcBef>
                <a:spcPts val="0"/>
              </a:spcBef>
              <a:buNone/>
              <a:defRPr b="0" i="0" sz="800" u="none" cap="none" strike="noStrike">
                <a:solidFill>
                  <a:schemeClr val="dk1"/>
                </a:solidFill>
                <a:latin typeface="Arial"/>
                <a:ea typeface="Arial"/>
                <a:cs typeface="Arial"/>
                <a:sym typeface="Arial"/>
              </a:defRPr>
            </a:lvl5pPr>
            <a:lvl6pPr indent="0" lvl="5" marL="0" marR="0" rtl="0" algn="r">
              <a:spcBef>
                <a:spcPts val="0"/>
              </a:spcBef>
              <a:buNone/>
              <a:defRPr b="0" i="0" sz="800" u="none" cap="none" strike="noStrike">
                <a:solidFill>
                  <a:schemeClr val="dk1"/>
                </a:solidFill>
                <a:latin typeface="Arial"/>
                <a:ea typeface="Arial"/>
                <a:cs typeface="Arial"/>
                <a:sym typeface="Arial"/>
              </a:defRPr>
            </a:lvl6pPr>
            <a:lvl7pPr indent="0" lvl="6" marL="0" marR="0" rtl="0" algn="r">
              <a:spcBef>
                <a:spcPts val="0"/>
              </a:spcBef>
              <a:buNone/>
              <a:defRPr b="0" i="0" sz="800" u="none" cap="none" strike="noStrike">
                <a:solidFill>
                  <a:schemeClr val="dk1"/>
                </a:solidFill>
                <a:latin typeface="Arial"/>
                <a:ea typeface="Arial"/>
                <a:cs typeface="Arial"/>
                <a:sym typeface="Arial"/>
              </a:defRPr>
            </a:lvl7pPr>
            <a:lvl8pPr indent="0" lvl="7" marL="0" marR="0" rtl="0" algn="r">
              <a:spcBef>
                <a:spcPts val="0"/>
              </a:spcBef>
              <a:buNone/>
              <a:defRPr b="0" i="0" sz="800" u="none" cap="none" strike="noStrike">
                <a:solidFill>
                  <a:schemeClr val="dk1"/>
                </a:solidFill>
                <a:latin typeface="Arial"/>
                <a:ea typeface="Arial"/>
                <a:cs typeface="Arial"/>
                <a:sym typeface="Arial"/>
              </a:defRPr>
            </a:lvl8pPr>
            <a:lvl9pPr indent="0" lvl="8" marL="0" marR="0" rt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pic>
        <p:nvPicPr>
          <p:cNvPr id="56" name="Google Shape;56;p13"/>
          <p:cNvPicPr preferRelativeResize="0"/>
          <p:nvPr/>
        </p:nvPicPr>
        <p:blipFill rotWithShape="1">
          <a:blip r:embed="rId1">
            <a:alphaModFix/>
          </a:blip>
          <a:srcRect b="0" l="0" r="0" t="0"/>
          <a:stretch/>
        </p:blipFill>
        <p:spPr>
          <a:xfrm>
            <a:off x="7886996" y="526977"/>
            <a:ext cx="537867" cy="53786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A4A3A4"/>
          </p15:clr>
        </p15:guide>
        <p15:guide id="2" pos="2880">
          <p15:clr>
            <a:srgbClr val="A4A3A4"/>
          </p15:clr>
        </p15:guide>
        <p15:guide id="3" orient="horz" pos="962">
          <p15:clr>
            <a:srgbClr val="F26B43"/>
          </p15:clr>
        </p15:guide>
        <p15:guide id="4" pos="5136">
          <p15:clr>
            <a:srgbClr val="F26B43"/>
          </p15:clr>
        </p15:guide>
        <p15:guide id="5" pos="464">
          <p15:clr>
            <a:srgbClr val="F26B43"/>
          </p15:clr>
        </p15:guide>
        <p15:guide id="6" pos="4105">
          <p15:clr>
            <a:srgbClr val="F26B43"/>
          </p15:clr>
        </p15:guide>
        <p15:guide id="7" orient="horz" pos="2675">
          <p15:clr>
            <a:srgbClr val="F26B43"/>
          </p15:clr>
        </p15:guide>
        <p15:guide id="8" orient="horz" pos="667">
          <p15:clr>
            <a:srgbClr val="F26B43"/>
          </p15:clr>
        </p15:guide>
        <p15:guide id="9" orient="horz" pos="282">
          <p15:clr>
            <a:srgbClr val="F26B43"/>
          </p15:clr>
        </p15:guide>
        <p15:guide id="10" orient="horz" pos="3052">
          <p15:clr>
            <a:srgbClr val="A4A3A4"/>
          </p15:clr>
        </p15:guide>
        <p15:guide id="11" pos="5307">
          <p15:clr>
            <a:srgbClr val="F26B43"/>
          </p15:clr>
        </p15:guide>
        <p15:guide id="12" orient="horz" pos="2870">
          <p15:clr>
            <a:srgbClr val="A4A3A4"/>
          </p15:clr>
        </p15:guide>
        <p15:guide id="13" pos="280">
          <p15:clr>
            <a:srgbClr val="F26B43"/>
          </p15:clr>
        </p15:guide>
        <p15:guide id="14" orient="horz" pos="53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 name="Shape 204"/>
        <p:cNvGrpSpPr/>
        <p:nvPr/>
      </p:nvGrpSpPr>
      <p:grpSpPr>
        <a:xfrm>
          <a:off x="0" y="0"/>
          <a:ext cx="0" cy="0"/>
          <a:chOff x="0" y="0"/>
          <a:chExt cx="0" cy="0"/>
        </a:xfrm>
      </p:grpSpPr>
      <p:sp>
        <p:nvSpPr>
          <p:cNvPr id="205" name="Google Shape;205;p35"/>
          <p:cNvSpPr txBox="1"/>
          <p:nvPr>
            <p:ph type="title"/>
          </p:nvPr>
        </p:nvSpPr>
        <p:spPr>
          <a:xfrm>
            <a:off x="447675" y="460980"/>
            <a:ext cx="7141844" cy="603628"/>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6" name="Google Shape;206;p35"/>
          <p:cNvSpPr txBox="1"/>
          <p:nvPr>
            <p:ph idx="1" type="body"/>
          </p:nvPr>
        </p:nvSpPr>
        <p:spPr>
          <a:xfrm>
            <a:off x="737980" y="1527175"/>
            <a:ext cx="5778708" cy="2719389"/>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07" name="Google Shape;207;p35"/>
          <p:cNvSpPr txBox="1"/>
          <p:nvPr>
            <p:ph idx="10" type="dt"/>
          </p:nvPr>
        </p:nvSpPr>
        <p:spPr>
          <a:xfrm>
            <a:off x="736600" y="4851400"/>
            <a:ext cx="638175" cy="105572"/>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08" name="Google Shape;208;p35"/>
          <p:cNvSpPr txBox="1"/>
          <p:nvPr>
            <p:ph idx="11" type="ftr"/>
          </p:nvPr>
        </p:nvSpPr>
        <p:spPr>
          <a:xfrm>
            <a:off x="1785938" y="4851400"/>
            <a:ext cx="4329112" cy="105572"/>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09" name="Google Shape;209;p35"/>
          <p:cNvSpPr txBox="1"/>
          <p:nvPr>
            <p:ph idx="12" type="sldNum"/>
          </p:nvPr>
        </p:nvSpPr>
        <p:spPr>
          <a:xfrm>
            <a:off x="7837488" y="4851400"/>
            <a:ext cx="315912" cy="105572"/>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800" u="none" cap="none" strike="noStrike">
                <a:solidFill>
                  <a:schemeClr val="dk1"/>
                </a:solidFill>
                <a:latin typeface="Arial"/>
                <a:ea typeface="Arial"/>
                <a:cs typeface="Arial"/>
                <a:sym typeface="Arial"/>
              </a:defRPr>
            </a:lvl1pPr>
            <a:lvl2pPr indent="0" lvl="1" marL="0" marR="0" rtl="0" algn="r">
              <a:spcBef>
                <a:spcPts val="0"/>
              </a:spcBef>
              <a:buNone/>
              <a:defRPr b="0" i="0" sz="800" u="none" cap="none" strike="noStrike">
                <a:solidFill>
                  <a:schemeClr val="dk1"/>
                </a:solidFill>
                <a:latin typeface="Arial"/>
                <a:ea typeface="Arial"/>
                <a:cs typeface="Arial"/>
                <a:sym typeface="Arial"/>
              </a:defRPr>
            </a:lvl2pPr>
            <a:lvl3pPr indent="0" lvl="2" marL="0" marR="0" rtl="0" algn="r">
              <a:spcBef>
                <a:spcPts val="0"/>
              </a:spcBef>
              <a:buNone/>
              <a:defRPr b="0" i="0" sz="800" u="none" cap="none" strike="noStrike">
                <a:solidFill>
                  <a:schemeClr val="dk1"/>
                </a:solidFill>
                <a:latin typeface="Arial"/>
                <a:ea typeface="Arial"/>
                <a:cs typeface="Arial"/>
                <a:sym typeface="Arial"/>
              </a:defRPr>
            </a:lvl3pPr>
            <a:lvl4pPr indent="0" lvl="3" marL="0" marR="0" rtl="0" algn="r">
              <a:spcBef>
                <a:spcPts val="0"/>
              </a:spcBef>
              <a:buNone/>
              <a:defRPr b="0" i="0" sz="800" u="none" cap="none" strike="noStrike">
                <a:solidFill>
                  <a:schemeClr val="dk1"/>
                </a:solidFill>
                <a:latin typeface="Arial"/>
                <a:ea typeface="Arial"/>
                <a:cs typeface="Arial"/>
                <a:sym typeface="Arial"/>
              </a:defRPr>
            </a:lvl4pPr>
            <a:lvl5pPr indent="0" lvl="4" marL="0" marR="0" rtl="0" algn="r">
              <a:spcBef>
                <a:spcPts val="0"/>
              </a:spcBef>
              <a:buNone/>
              <a:defRPr b="0" i="0" sz="800" u="none" cap="none" strike="noStrike">
                <a:solidFill>
                  <a:schemeClr val="dk1"/>
                </a:solidFill>
                <a:latin typeface="Arial"/>
                <a:ea typeface="Arial"/>
                <a:cs typeface="Arial"/>
                <a:sym typeface="Arial"/>
              </a:defRPr>
            </a:lvl5pPr>
            <a:lvl6pPr indent="0" lvl="5" marL="0" marR="0" rtl="0" algn="r">
              <a:spcBef>
                <a:spcPts val="0"/>
              </a:spcBef>
              <a:buNone/>
              <a:defRPr b="0" i="0" sz="800" u="none" cap="none" strike="noStrike">
                <a:solidFill>
                  <a:schemeClr val="dk1"/>
                </a:solidFill>
                <a:latin typeface="Arial"/>
                <a:ea typeface="Arial"/>
                <a:cs typeface="Arial"/>
                <a:sym typeface="Arial"/>
              </a:defRPr>
            </a:lvl6pPr>
            <a:lvl7pPr indent="0" lvl="6" marL="0" marR="0" rtl="0" algn="r">
              <a:spcBef>
                <a:spcPts val="0"/>
              </a:spcBef>
              <a:buNone/>
              <a:defRPr b="0" i="0" sz="800" u="none" cap="none" strike="noStrike">
                <a:solidFill>
                  <a:schemeClr val="dk1"/>
                </a:solidFill>
                <a:latin typeface="Arial"/>
                <a:ea typeface="Arial"/>
                <a:cs typeface="Arial"/>
                <a:sym typeface="Arial"/>
              </a:defRPr>
            </a:lvl7pPr>
            <a:lvl8pPr indent="0" lvl="7" marL="0" marR="0" rtl="0" algn="r">
              <a:spcBef>
                <a:spcPts val="0"/>
              </a:spcBef>
              <a:buNone/>
              <a:defRPr b="0" i="0" sz="800" u="none" cap="none" strike="noStrike">
                <a:solidFill>
                  <a:schemeClr val="dk1"/>
                </a:solidFill>
                <a:latin typeface="Arial"/>
                <a:ea typeface="Arial"/>
                <a:cs typeface="Arial"/>
                <a:sym typeface="Arial"/>
              </a:defRPr>
            </a:lvl8pPr>
            <a:lvl9pPr indent="0" lvl="8" marL="0" marR="0" rt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pic>
        <p:nvPicPr>
          <p:cNvPr id="210" name="Google Shape;210;p35"/>
          <p:cNvPicPr preferRelativeResize="0"/>
          <p:nvPr/>
        </p:nvPicPr>
        <p:blipFill rotWithShape="1">
          <a:blip r:embed="rId1">
            <a:alphaModFix/>
          </a:blip>
          <a:srcRect b="0" l="0" r="0" t="0"/>
          <a:stretch/>
        </p:blipFill>
        <p:spPr>
          <a:xfrm>
            <a:off x="7886996" y="526977"/>
            <a:ext cx="537867" cy="53786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A4A3A4"/>
          </p15:clr>
        </p15:guide>
        <p15:guide id="2" pos="2880">
          <p15:clr>
            <a:srgbClr val="A4A3A4"/>
          </p15:clr>
        </p15:guide>
        <p15:guide id="3" orient="horz" pos="962">
          <p15:clr>
            <a:srgbClr val="F26B43"/>
          </p15:clr>
        </p15:guide>
        <p15:guide id="4" pos="5136">
          <p15:clr>
            <a:srgbClr val="F26B43"/>
          </p15:clr>
        </p15:guide>
        <p15:guide id="5" pos="464">
          <p15:clr>
            <a:srgbClr val="F26B43"/>
          </p15:clr>
        </p15:guide>
        <p15:guide id="6" pos="4105">
          <p15:clr>
            <a:srgbClr val="F26B43"/>
          </p15:clr>
        </p15:guide>
        <p15:guide id="7" orient="horz" pos="2675">
          <p15:clr>
            <a:srgbClr val="F26B43"/>
          </p15:clr>
        </p15:guide>
        <p15:guide id="8" orient="horz" pos="667">
          <p15:clr>
            <a:srgbClr val="F26B43"/>
          </p15:clr>
        </p15:guide>
        <p15:guide id="9" orient="horz" pos="282">
          <p15:clr>
            <a:srgbClr val="F26B43"/>
          </p15:clr>
        </p15:guide>
        <p15:guide id="10" orient="horz" pos="3052">
          <p15:clr>
            <a:srgbClr val="A4A3A4"/>
          </p15:clr>
        </p15:guide>
        <p15:guide id="11" pos="5307">
          <p15:clr>
            <a:srgbClr val="F26B43"/>
          </p15:clr>
        </p15:guide>
        <p15:guide id="12" orient="horz" pos="2870">
          <p15:clr>
            <a:srgbClr val="A4A3A4"/>
          </p15:clr>
        </p15:guide>
        <p15:guide id="13" pos="2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 Id="rId3"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 Id="rId3"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 Id="rId3" Type="http://schemas.openxmlformats.org/officeDocument/2006/relationships/image" Target="../media/image55.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 Id="rId3" Type="http://schemas.openxmlformats.org/officeDocument/2006/relationships/image" Target="../media/image56.png"/><Relationship Id="rId4" Type="http://schemas.openxmlformats.org/officeDocument/2006/relationships/image" Target="../media/image4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 Id="rId3" Type="http://schemas.openxmlformats.org/officeDocument/2006/relationships/image" Target="../media/image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 Id="rId3" Type="http://schemas.openxmlformats.org/officeDocument/2006/relationships/image" Target="../media/image52.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 Id="rId3"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 Id="rId3" Type="http://schemas.openxmlformats.org/officeDocument/2006/relationships/image" Target="../media/image36.png"/><Relationship Id="rId4" Type="http://schemas.openxmlformats.org/officeDocument/2006/relationships/image" Target="../media/image30.png"/><Relationship Id="rId5" Type="http://schemas.openxmlformats.org/officeDocument/2006/relationships/image" Target="../media/image2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0.xml"/><Relationship Id="rId3" Type="http://schemas.openxmlformats.org/officeDocument/2006/relationships/image" Target="../media/image5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 Id="rId3" Type="http://schemas.openxmlformats.org/officeDocument/2006/relationships/image" Target="../media/image45.jp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2.xml"/><Relationship Id="rId3" Type="http://schemas.openxmlformats.org/officeDocument/2006/relationships/image" Target="../media/image4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3.xml"/><Relationship Id="rId3" Type="http://schemas.openxmlformats.org/officeDocument/2006/relationships/image" Target="../media/image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4.xml"/><Relationship Id="rId3"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33.jpg"/><Relationship Id="rId4" Type="http://schemas.openxmlformats.org/officeDocument/2006/relationships/image" Target="../media/image2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 Id="rId3" Type="http://schemas.openxmlformats.org/officeDocument/2006/relationships/hyperlink" Target="https://arrow.apache.org/docs/python/feather.html" TargetMode="Externa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 Id="rId3"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6"/>
          <p:cNvSpPr txBox="1"/>
          <p:nvPr>
            <p:ph type="ctrTitle"/>
          </p:nvPr>
        </p:nvSpPr>
        <p:spPr>
          <a:xfrm>
            <a:off x="1362075" y="1758450"/>
            <a:ext cx="4631400" cy="8739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2800"/>
              <a:buFont typeface="Arial"/>
              <a:buNone/>
            </a:pPr>
            <a:r>
              <a:rPr lang="de"/>
              <a:t>Inferring Body Weight from CT Scans</a:t>
            </a:r>
            <a:endParaRPr sz="1800"/>
          </a:p>
        </p:txBody>
      </p:sp>
      <p:sp>
        <p:nvSpPr>
          <p:cNvPr id="366" name="Google Shape;366;p56"/>
          <p:cNvSpPr txBox="1"/>
          <p:nvPr>
            <p:ph idx="1" type="subTitle"/>
          </p:nvPr>
        </p:nvSpPr>
        <p:spPr>
          <a:xfrm>
            <a:off x="1362074" y="2701528"/>
            <a:ext cx="3959225" cy="46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400"/>
              <a:buNone/>
            </a:pPr>
            <a:r>
              <a:rPr lang="de"/>
              <a:t>RnD Projekt – Zwischenpräsentation </a:t>
            </a:r>
            <a:endParaRPr/>
          </a:p>
          <a:p>
            <a:pPr indent="0" lvl="0" marL="0" rtl="0" algn="l">
              <a:lnSpc>
                <a:spcPct val="100000"/>
              </a:lnSpc>
              <a:spcBef>
                <a:spcPts val="600"/>
              </a:spcBef>
              <a:spcAft>
                <a:spcPts val="0"/>
              </a:spcAft>
              <a:buClr>
                <a:schemeClr val="dk1"/>
              </a:buClr>
              <a:buSzPts val="1400"/>
              <a:buNone/>
            </a:pPr>
            <a:r>
              <a:t/>
            </a:r>
            <a:endParaRPr/>
          </a:p>
        </p:txBody>
      </p:sp>
      <p:sp>
        <p:nvSpPr>
          <p:cNvPr id="367" name="Google Shape;367;p56"/>
          <p:cNvSpPr txBox="1"/>
          <p:nvPr/>
        </p:nvSpPr>
        <p:spPr>
          <a:xfrm>
            <a:off x="1362073" y="3661597"/>
            <a:ext cx="3959225" cy="468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t/>
            </a:r>
            <a:endParaRPr b="1" i="0" sz="14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5"/>
          <p:cNvSpPr txBox="1"/>
          <p:nvPr>
            <p:ph type="title"/>
          </p:nvPr>
        </p:nvSpPr>
        <p:spPr>
          <a:xfrm>
            <a:off x="447675" y="460980"/>
            <a:ext cx="7141800" cy="6036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de"/>
              <a:t>EDA</a:t>
            </a:r>
            <a:endParaRPr/>
          </a:p>
        </p:txBody>
      </p:sp>
      <p:sp>
        <p:nvSpPr>
          <p:cNvPr id="441" name="Google Shape;441;p65"/>
          <p:cNvSpPr txBox="1"/>
          <p:nvPr>
            <p:ph idx="1" type="body"/>
          </p:nvPr>
        </p:nvSpPr>
        <p:spPr>
          <a:xfrm>
            <a:off x="737980" y="1527175"/>
            <a:ext cx="5778600" cy="2719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pic>
        <p:nvPicPr>
          <p:cNvPr id="442" name="Google Shape;442;p65"/>
          <p:cNvPicPr preferRelativeResize="0"/>
          <p:nvPr/>
        </p:nvPicPr>
        <p:blipFill>
          <a:blip r:embed="rId3">
            <a:alphaModFix/>
          </a:blip>
          <a:stretch>
            <a:fillRect/>
          </a:stretch>
        </p:blipFill>
        <p:spPr>
          <a:xfrm>
            <a:off x="612000" y="1357777"/>
            <a:ext cx="7920000" cy="350794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6"/>
          <p:cNvSpPr txBox="1"/>
          <p:nvPr>
            <p:ph type="title"/>
          </p:nvPr>
        </p:nvSpPr>
        <p:spPr>
          <a:xfrm>
            <a:off x="447675" y="460980"/>
            <a:ext cx="7141800" cy="6036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de"/>
              <a:t>EDA</a:t>
            </a:r>
            <a:endParaRPr/>
          </a:p>
        </p:txBody>
      </p:sp>
      <p:sp>
        <p:nvSpPr>
          <p:cNvPr id="448" name="Google Shape;448;p66"/>
          <p:cNvSpPr txBox="1"/>
          <p:nvPr>
            <p:ph idx="1" type="body"/>
          </p:nvPr>
        </p:nvSpPr>
        <p:spPr>
          <a:xfrm>
            <a:off x="737980" y="1527175"/>
            <a:ext cx="5778600" cy="2719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pic>
        <p:nvPicPr>
          <p:cNvPr id="449" name="Google Shape;449;p66"/>
          <p:cNvPicPr preferRelativeResize="0"/>
          <p:nvPr/>
        </p:nvPicPr>
        <p:blipFill>
          <a:blip r:embed="rId3">
            <a:alphaModFix/>
          </a:blip>
          <a:stretch>
            <a:fillRect/>
          </a:stretch>
        </p:blipFill>
        <p:spPr>
          <a:xfrm>
            <a:off x="612001" y="1358550"/>
            <a:ext cx="7919999" cy="35063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7"/>
          <p:cNvSpPr txBox="1"/>
          <p:nvPr>
            <p:ph type="title"/>
          </p:nvPr>
        </p:nvSpPr>
        <p:spPr>
          <a:xfrm>
            <a:off x="447675" y="460980"/>
            <a:ext cx="7141800" cy="6036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de"/>
              <a:t>EDA</a:t>
            </a:r>
            <a:endParaRPr/>
          </a:p>
        </p:txBody>
      </p:sp>
      <p:sp>
        <p:nvSpPr>
          <p:cNvPr id="455" name="Google Shape;455;p67"/>
          <p:cNvSpPr txBox="1"/>
          <p:nvPr>
            <p:ph idx="1" type="body"/>
          </p:nvPr>
        </p:nvSpPr>
        <p:spPr>
          <a:xfrm>
            <a:off x="737980" y="1527175"/>
            <a:ext cx="5778600" cy="2719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pic>
        <p:nvPicPr>
          <p:cNvPr id="456" name="Google Shape;456;p67"/>
          <p:cNvPicPr preferRelativeResize="0"/>
          <p:nvPr/>
        </p:nvPicPr>
        <p:blipFill>
          <a:blip r:embed="rId3">
            <a:alphaModFix/>
          </a:blip>
          <a:stretch>
            <a:fillRect/>
          </a:stretch>
        </p:blipFill>
        <p:spPr>
          <a:xfrm>
            <a:off x="612000" y="1358550"/>
            <a:ext cx="7920000" cy="350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8"/>
          <p:cNvSpPr txBox="1"/>
          <p:nvPr>
            <p:ph type="title"/>
          </p:nvPr>
        </p:nvSpPr>
        <p:spPr>
          <a:xfrm>
            <a:off x="447675" y="460980"/>
            <a:ext cx="7141800" cy="603600"/>
          </a:xfrm>
          <a:prstGeom prst="rect">
            <a:avLst/>
          </a:prstGeom>
        </p:spPr>
        <p:txBody>
          <a:bodyPr anchorCtr="0" anchor="ctr" bIns="0" lIns="0" spcFirstLastPara="1" rIns="0" wrap="square" tIns="0">
            <a:normAutofit/>
          </a:bodyPr>
          <a:lstStyle/>
          <a:p>
            <a:pPr indent="0" lvl="0" marL="0" rtl="0" algn="l">
              <a:spcBef>
                <a:spcPts val="0"/>
              </a:spcBef>
              <a:spcAft>
                <a:spcPts val="0"/>
              </a:spcAft>
              <a:buClr>
                <a:schemeClr val="dk1"/>
              </a:buClr>
              <a:buSzPts val="1100"/>
              <a:buFont typeface="Arial"/>
              <a:buNone/>
            </a:pPr>
            <a:r>
              <a:rPr lang="de"/>
              <a:t>EDA / Data Preparation</a:t>
            </a:r>
            <a:endParaRPr/>
          </a:p>
        </p:txBody>
      </p:sp>
      <p:sp>
        <p:nvSpPr>
          <p:cNvPr id="462" name="Google Shape;462;p68"/>
          <p:cNvSpPr txBox="1"/>
          <p:nvPr>
            <p:ph idx="1" type="body"/>
          </p:nvPr>
        </p:nvSpPr>
        <p:spPr>
          <a:xfrm>
            <a:off x="737980" y="1527175"/>
            <a:ext cx="5778600" cy="2719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pic>
        <p:nvPicPr>
          <p:cNvPr id="463" name="Google Shape;463;p68"/>
          <p:cNvPicPr preferRelativeResize="0"/>
          <p:nvPr/>
        </p:nvPicPr>
        <p:blipFill>
          <a:blip r:embed="rId3">
            <a:alphaModFix/>
          </a:blip>
          <a:stretch>
            <a:fillRect/>
          </a:stretch>
        </p:blipFill>
        <p:spPr>
          <a:xfrm>
            <a:off x="611999" y="1358550"/>
            <a:ext cx="7920001" cy="350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9"/>
          <p:cNvSpPr txBox="1"/>
          <p:nvPr>
            <p:ph type="title"/>
          </p:nvPr>
        </p:nvSpPr>
        <p:spPr>
          <a:xfrm>
            <a:off x="447675" y="460975"/>
            <a:ext cx="8597400" cy="6036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de"/>
              <a:t>EDA / Data Preparation</a:t>
            </a:r>
            <a:endParaRPr/>
          </a:p>
        </p:txBody>
      </p:sp>
      <p:pic>
        <p:nvPicPr>
          <p:cNvPr id="469" name="Google Shape;469;p69"/>
          <p:cNvPicPr preferRelativeResize="0"/>
          <p:nvPr/>
        </p:nvPicPr>
        <p:blipFill rotWithShape="1">
          <a:blip r:embed="rId3">
            <a:alphaModFix/>
          </a:blip>
          <a:srcRect b="0" l="-280" r="0" t="0"/>
          <a:stretch/>
        </p:blipFill>
        <p:spPr>
          <a:xfrm>
            <a:off x="613800" y="1358550"/>
            <a:ext cx="5605200" cy="3506400"/>
          </a:xfrm>
          <a:prstGeom prst="rect">
            <a:avLst/>
          </a:prstGeom>
          <a:noFill/>
          <a:ln>
            <a:noFill/>
          </a:ln>
        </p:spPr>
      </p:pic>
      <p:pic>
        <p:nvPicPr>
          <p:cNvPr id="470" name="Google Shape;470;p69"/>
          <p:cNvPicPr preferRelativeResize="0"/>
          <p:nvPr/>
        </p:nvPicPr>
        <p:blipFill rotWithShape="1">
          <a:blip r:embed="rId4">
            <a:alphaModFix/>
          </a:blip>
          <a:srcRect b="21334" l="0" r="52082" t="0"/>
          <a:stretch/>
        </p:blipFill>
        <p:spPr>
          <a:xfrm>
            <a:off x="6568425" y="1648125"/>
            <a:ext cx="2156801" cy="2766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0"/>
          <p:cNvSpPr txBox="1"/>
          <p:nvPr>
            <p:ph type="title"/>
          </p:nvPr>
        </p:nvSpPr>
        <p:spPr>
          <a:xfrm>
            <a:off x="447675" y="460980"/>
            <a:ext cx="7141800" cy="603600"/>
          </a:xfrm>
          <a:prstGeom prst="rect">
            <a:avLst/>
          </a:prstGeom>
        </p:spPr>
        <p:txBody>
          <a:bodyPr anchorCtr="0" anchor="ctr" bIns="0" lIns="0" spcFirstLastPara="1" rIns="0" wrap="square" tIns="0">
            <a:normAutofit/>
          </a:bodyPr>
          <a:lstStyle/>
          <a:p>
            <a:pPr indent="0" lvl="0" marL="0" rtl="0" algn="l">
              <a:spcBef>
                <a:spcPts val="0"/>
              </a:spcBef>
              <a:spcAft>
                <a:spcPts val="0"/>
              </a:spcAft>
              <a:buClr>
                <a:schemeClr val="dk1"/>
              </a:buClr>
              <a:buSzPts val="1100"/>
              <a:buFont typeface="Arial"/>
              <a:buNone/>
            </a:pPr>
            <a:r>
              <a:rPr lang="de"/>
              <a:t>EDA / Data Preparation</a:t>
            </a:r>
            <a:endParaRPr/>
          </a:p>
        </p:txBody>
      </p:sp>
      <p:pic>
        <p:nvPicPr>
          <p:cNvPr id="476" name="Google Shape;476;p70"/>
          <p:cNvPicPr preferRelativeResize="0"/>
          <p:nvPr/>
        </p:nvPicPr>
        <p:blipFill>
          <a:blip r:embed="rId3">
            <a:alphaModFix/>
          </a:blip>
          <a:stretch>
            <a:fillRect/>
          </a:stretch>
        </p:blipFill>
        <p:spPr>
          <a:xfrm>
            <a:off x="613800" y="1358550"/>
            <a:ext cx="5605200" cy="3506400"/>
          </a:xfrm>
          <a:prstGeom prst="rect">
            <a:avLst/>
          </a:prstGeom>
          <a:noFill/>
          <a:ln>
            <a:noFill/>
          </a:ln>
        </p:spPr>
      </p:pic>
      <p:pic>
        <p:nvPicPr>
          <p:cNvPr id="477" name="Google Shape;477;p70"/>
          <p:cNvPicPr preferRelativeResize="0"/>
          <p:nvPr/>
        </p:nvPicPr>
        <p:blipFill rotWithShape="1">
          <a:blip r:embed="rId4">
            <a:alphaModFix/>
          </a:blip>
          <a:srcRect b="0" l="51292" r="5411" t="0"/>
          <a:stretch/>
        </p:blipFill>
        <p:spPr>
          <a:xfrm>
            <a:off x="7166613" y="1241275"/>
            <a:ext cx="1539225" cy="1809599"/>
          </a:xfrm>
          <a:prstGeom prst="rect">
            <a:avLst/>
          </a:prstGeom>
          <a:noFill/>
          <a:ln>
            <a:noFill/>
          </a:ln>
        </p:spPr>
      </p:pic>
      <p:pic>
        <p:nvPicPr>
          <p:cNvPr id="478" name="Google Shape;478;p70"/>
          <p:cNvPicPr preferRelativeResize="0"/>
          <p:nvPr/>
        </p:nvPicPr>
        <p:blipFill rotWithShape="1">
          <a:blip r:embed="rId4">
            <a:alphaModFix/>
          </a:blip>
          <a:srcRect b="0" l="6906" r="52890" t="0"/>
          <a:stretch/>
        </p:blipFill>
        <p:spPr>
          <a:xfrm>
            <a:off x="7185664" y="3050872"/>
            <a:ext cx="1501123" cy="1900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1"/>
          <p:cNvSpPr txBox="1"/>
          <p:nvPr>
            <p:ph type="title"/>
          </p:nvPr>
        </p:nvSpPr>
        <p:spPr>
          <a:xfrm>
            <a:off x="447675" y="460975"/>
            <a:ext cx="7705800" cy="6036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de"/>
              <a:t>EDA / Data Preparation</a:t>
            </a:r>
            <a:endParaRPr/>
          </a:p>
        </p:txBody>
      </p:sp>
      <p:pic>
        <p:nvPicPr>
          <p:cNvPr id="484" name="Google Shape;484;p71"/>
          <p:cNvPicPr preferRelativeResize="0"/>
          <p:nvPr/>
        </p:nvPicPr>
        <p:blipFill>
          <a:blip r:embed="rId3">
            <a:alphaModFix/>
          </a:blip>
          <a:stretch>
            <a:fillRect/>
          </a:stretch>
        </p:blipFill>
        <p:spPr>
          <a:xfrm>
            <a:off x="612000" y="1358550"/>
            <a:ext cx="7920000" cy="35063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2"/>
          <p:cNvSpPr txBox="1"/>
          <p:nvPr>
            <p:ph type="title"/>
          </p:nvPr>
        </p:nvSpPr>
        <p:spPr>
          <a:xfrm>
            <a:off x="447675" y="460980"/>
            <a:ext cx="7141800" cy="6036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de"/>
              <a:t>EDA / Data Preparation</a:t>
            </a:r>
            <a:endParaRPr/>
          </a:p>
        </p:txBody>
      </p:sp>
      <p:pic>
        <p:nvPicPr>
          <p:cNvPr id="490" name="Google Shape;490;p72"/>
          <p:cNvPicPr preferRelativeResize="0"/>
          <p:nvPr/>
        </p:nvPicPr>
        <p:blipFill rotWithShape="1">
          <a:blip r:embed="rId3">
            <a:alphaModFix/>
          </a:blip>
          <a:srcRect b="19024" l="55798" r="2288" t="18062"/>
          <a:stretch/>
        </p:blipFill>
        <p:spPr>
          <a:xfrm>
            <a:off x="5067325" y="1258175"/>
            <a:ext cx="2232649" cy="1653525"/>
          </a:xfrm>
          <a:prstGeom prst="rect">
            <a:avLst/>
          </a:prstGeom>
          <a:noFill/>
          <a:ln>
            <a:noFill/>
          </a:ln>
        </p:spPr>
      </p:pic>
      <p:pic>
        <p:nvPicPr>
          <p:cNvPr id="491" name="Google Shape;491;p72"/>
          <p:cNvPicPr preferRelativeResize="0"/>
          <p:nvPr/>
        </p:nvPicPr>
        <p:blipFill rotWithShape="1">
          <a:blip r:embed="rId3">
            <a:alphaModFix/>
          </a:blip>
          <a:srcRect b="9912" l="5644" r="52638" t="7965"/>
          <a:stretch/>
        </p:blipFill>
        <p:spPr>
          <a:xfrm>
            <a:off x="1333500" y="1150875"/>
            <a:ext cx="1923324" cy="1868133"/>
          </a:xfrm>
          <a:prstGeom prst="rect">
            <a:avLst/>
          </a:prstGeom>
          <a:noFill/>
          <a:ln>
            <a:noFill/>
          </a:ln>
        </p:spPr>
      </p:pic>
      <p:pic>
        <p:nvPicPr>
          <p:cNvPr id="492" name="Google Shape;492;p72"/>
          <p:cNvPicPr preferRelativeResize="0"/>
          <p:nvPr/>
        </p:nvPicPr>
        <p:blipFill rotWithShape="1">
          <a:blip r:embed="rId4">
            <a:alphaModFix/>
          </a:blip>
          <a:srcRect b="7911" l="5770" r="51733" t="7920"/>
          <a:stretch/>
        </p:blipFill>
        <p:spPr>
          <a:xfrm>
            <a:off x="1333500" y="3105300"/>
            <a:ext cx="1923325" cy="1904750"/>
          </a:xfrm>
          <a:prstGeom prst="rect">
            <a:avLst/>
          </a:prstGeom>
          <a:noFill/>
          <a:ln>
            <a:noFill/>
          </a:ln>
        </p:spPr>
      </p:pic>
      <p:pic>
        <p:nvPicPr>
          <p:cNvPr id="493" name="Google Shape;493;p72"/>
          <p:cNvPicPr preferRelativeResize="0"/>
          <p:nvPr/>
        </p:nvPicPr>
        <p:blipFill rotWithShape="1">
          <a:blip r:embed="rId4">
            <a:alphaModFix/>
          </a:blip>
          <a:srcRect b="23109" l="56600" r="1091" t="21457"/>
          <a:stretch/>
        </p:blipFill>
        <p:spPr>
          <a:xfrm>
            <a:off x="5067325" y="3326375"/>
            <a:ext cx="2232649" cy="1462612"/>
          </a:xfrm>
          <a:prstGeom prst="rect">
            <a:avLst/>
          </a:prstGeom>
          <a:noFill/>
          <a:ln>
            <a:noFill/>
          </a:ln>
        </p:spPr>
      </p:pic>
      <p:cxnSp>
        <p:nvCxnSpPr>
          <p:cNvPr id="494" name="Google Shape;494;p72"/>
          <p:cNvCxnSpPr/>
          <p:nvPr/>
        </p:nvCxnSpPr>
        <p:spPr>
          <a:xfrm flipH="1" rot="10800000">
            <a:off x="3543300" y="2083138"/>
            <a:ext cx="1310700" cy="3600"/>
          </a:xfrm>
          <a:prstGeom prst="straightConnector1">
            <a:avLst/>
          </a:prstGeom>
          <a:noFill/>
          <a:ln cap="flat" cmpd="sng" w="38100">
            <a:solidFill>
              <a:schemeClr val="dk2"/>
            </a:solidFill>
            <a:prstDash val="solid"/>
            <a:round/>
            <a:headEnd len="med" w="med" type="none"/>
            <a:tailEnd len="med" w="med" type="triangle"/>
          </a:ln>
        </p:spPr>
      </p:cxnSp>
      <p:cxnSp>
        <p:nvCxnSpPr>
          <p:cNvPr id="495" name="Google Shape;495;p72"/>
          <p:cNvCxnSpPr/>
          <p:nvPr/>
        </p:nvCxnSpPr>
        <p:spPr>
          <a:xfrm flipH="1" rot="10800000">
            <a:off x="3543300" y="4055875"/>
            <a:ext cx="1310700" cy="36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3"/>
          <p:cNvSpPr txBox="1"/>
          <p:nvPr>
            <p:ph type="title"/>
          </p:nvPr>
        </p:nvSpPr>
        <p:spPr>
          <a:xfrm>
            <a:off x="447675" y="460980"/>
            <a:ext cx="7141800" cy="603600"/>
          </a:xfrm>
          <a:prstGeom prst="rect">
            <a:avLst/>
          </a:prstGeom>
        </p:spPr>
        <p:txBody>
          <a:bodyPr anchorCtr="0" anchor="ctr" bIns="0" lIns="0" spcFirstLastPara="1" rIns="0" wrap="square" tIns="0">
            <a:normAutofit/>
          </a:bodyPr>
          <a:lstStyle/>
          <a:p>
            <a:pPr indent="0" lvl="0" marL="0" marR="0" rtl="0" algn="l">
              <a:lnSpc>
                <a:spcPct val="90000"/>
              </a:lnSpc>
              <a:spcBef>
                <a:spcPts val="0"/>
              </a:spcBef>
              <a:spcAft>
                <a:spcPts val="0"/>
              </a:spcAft>
              <a:buNone/>
            </a:pPr>
            <a:r>
              <a:rPr lang="de"/>
              <a:t>Data Preparation</a:t>
            </a:r>
            <a:endParaRPr/>
          </a:p>
        </p:txBody>
      </p:sp>
      <p:sp>
        <p:nvSpPr>
          <p:cNvPr id="501" name="Google Shape;501;p73"/>
          <p:cNvSpPr txBox="1"/>
          <p:nvPr>
            <p:ph idx="1" type="body"/>
          </p:nvPr>
        </p:nvSpPr>
        <p:spPr>
          <a:xfrm>
            <a:off x="447675" y="1527175"/>
            <a:ext cx="8307600" cy="2719500"/>
          </a:xfrm>
          <a:prstGeom prst="rect">
            <a:avLst/>
          </a:prstGeom>
        </p:spPr>
        <p:txBody>
          <a:bodyPr anchorCtr="0" anchor="t" bIns="0" lIns="0" spcFirstLastPara="1" rIns="0" wrap="square" tIns="0">
            <a:noAutofit/>
          </a:bodyPr>
          <a:lstStyle/>
          <a:p>
            <a:pPr indent="-342900" lvl="0" marL="457200" marR="0" rtl="0" algn="l">
              <a:lnSpc>
                <a:spcPct val="100000"/>
              </a:lnSpc>
              <a:spcBef>
                <a:spcPts val="600"/>
              </a:spcBef>
              <a:spcAft>
                <a:spcPts val="0"/>
              </a:spcAft>
              <a:buSzPts val="1800"/>
              <a:buChar char="•"/>
            </a:pPr>
            <a:r>
              <a:rPr lang="de"/>
              <a:t>Verschiedene Körperteile		-&gt; beschränken auf die ersten drei</a:t>
            </a:r>
            <a:endParaRPr/>
          </a:p>
          <a:p>
            <a:pPr indent="0" lvl="0" marL="457200" marR="0" rtl="0" algn="l">
              <a:lnSpc>
                <a:spcPct val="100000"/>
              </a:lnSpc>
              <a:spcBef>
                <a:spcPts val="600"/>
              </a:spcBef>
              <a:spcAft>
                <a:spcPts val="0"/>
              </a:spcAft>
              <a:buNone/>
            </a:pPr>
            <a:r>
              <a:t/>
            </a:r>
            <a:endParaRPr/>
          </a:p>
          <a:p>
            <a:pPr indent="-342900" lvl="0" marL="457200" marR="0" rtl="0" algn="l">
              <a:lnSpc>
                <a:spcPct val="100000"/>
              </a:lnSpc>
              <a:spcBef>
                <a:spcPts val="600"/>
              </a:spcBef>
              <a:spcAft>
                <a:spcPts val="0"/>
              </a:spcAft>
              <a:buSzPts val="1800"/>
              <a:buChar char="•"/>
            </a:pPr>
            <a:r>
              <a:rPr lang="de"/>
              <a:t>Unterschiedliche Auflösungen	-&gt; normalisieren auf eine Auflösung in x/y/z</a:t>
            </a:r>
            <a:endParaRPr/>
          </a:p>
          <a:p>
            <a:pPr indent="0" lvl="0" marL="457200" marR="0" rtl="0" algn="l">
              <a:lnSpc>
                <a:spcPct val="100000"/>
              </a:lnSpc>
              <a:spcBef>
                <a:spcPts val="600"/>
              </a:spcBef>
              <a:spcAft>
                <a:spcPts val="0"/>
              </a:spcAft>
              <a:buNone/>
            </a:pPr>
            <a:r>
              <a:t/>
            </a:r>
            <a:endParaRPr/>
          </a:p>
          <a:p>
            <a:pPr indent="-342900" lvl="0" marL="457200" marR="0" rtl="0" algn="l">
              <a:lnSpc>
                <a:spcPct val="100000"/>
              </a:lnSpc>
              <a:spcBef>
                <a:spcPts val="600"/>
              </a:spcBef>
              <a:spcAft>
                <a:spcPts val="0"/>
              </a:spcAft>
              <a:buSzPts val="1800"/>
              <a:buChar char="•"/>
            </a:pPr>
            <a:r>
              <a:rPr lang="de"/>
              <a:t>Scans enthalten Artefakte		-&gt; entfernen von Hintergrundartefakte (Rauschen, Liege, usw</a:t>
            </a:r>
            <a:r>
              <a:rPr lang="de"/>
              <a:t>.)</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74"/>
          <p:cNvSpPr txBox="1"/>
          <p:nvPr>
            <p:ph type="title"/>
          </p:nvPr>
        </p:nvSpPr>
        <p:spPr>
          <a:xfrm>
            <a:off x="447675" y="460980"/>
            <a:ext cx="7141800" cy="6036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de"/>
              <a:t>3 Herangehensweisen</a:t>
            </a:r>
            <a:endParaRPr/>
          </a:p>
        </p:txBody>
      </p:sp>
      <p:pic>
        <p:nvPicPr>
          <p:cNvPr id="507" name="Google Shape;507;p74"/>
          <p:cNvPicPr preferRelativeResize="0"/>
          <p:nvPr/>
        </p:nvPicPr>
        <p:blipFill rotWithShape="1">
          <a:blip r:embed="rId3">
            <a:alphaModFix/>
          </a:blip>
          <a:srcRect b="0" l="0" r="0" t="3446"/>
          <a:stretch/>
        </p:blipFill>
        <p:spPr>
          <a:xfrm>
            <a:off x="972000" y="1127750"/>
            <a:ext cx="7200001" cy="38584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7"/>
          <p:cNvSpPr txBox="1"/>
          <p:nvPr>
            <p:ph type="title"/>
          </p:nvPr>
        </p:nvSpPr>
        <p:spPr>
          <a:xfrm>
            <a:off x="447675" y="460980"/>
            <a:ext cx="7141844" cy="603628"/>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200"/>
              <a:buFont typeface="Arial"/>
              <a:buNone/>
            </a:pPr>
            <a:r>
              <a:rPr lang="de"/>
              <a:t>Forschungsfrage</a:t>
            </a:r>
            <a:endParaRPr/>
          </a:p>
        </p:txBody>
      </p:sp>
      <p:sp>
        <p:nvSpPr>
          <p:cNvPr id="374" name="Google Shape;374;p57"/>
          <p:cNvSpPr txBox="1"/>
          <p:nvPr>
            <p:ph idx="1" type="body"/>
          </p:nvPr>
        </p:nvSpPr>
        <p:spPr>
          <a:xfrm>
            <a:off x="737980" y="1527175"/>
            <a:ext cx="5778708" cy="2719389"/>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600"/>
              </a:spcBef>
              <a:spcAft>
                <a:spcPts val="0"/>
              </a:spcAft>
              <a:buNone/>
            </a:pPr>
            <a:r>
              <a:rPr b="1" lang="de"/>
              <a:t>“Ist es </a:t>
            </a:r>
            <a:r>
              <a:rPr b="1" lang="de"/>
              <a:t>möglich, das</a:t>
            </a:r>
            <a:r>
              <a:rPr b="1" lang="de"/>
              <a:t> Patientengewicht anhand eines </a:t>
            </a:r>
            <a:r>
              <a:rPr b="1" lang="de"/>
              <a:t>CT-Scans</a:t>
            </a:r>
            <a:r>
              <a:rPr b="1" lang="de"/>
              <a:t> mithilfe maschinellen Lernens zu ermitteln?”</a:t>
            </a:r>
            <a:endParaRPr b="1"/>
          </a:p>
          <a:p>
            <a:pPr indent="0" lvl="0" marL="0" rtl="0" algn="l">
              <a:lnSpc>
                <a:spcPct val="100000"/>
              </a:lnSpc>
              <a:spcBef>
                <a:spcPts val="600"/>
              </a:spcBef>
              <a:spcAft>
                <a:spcPts val="0"/>
              </a:spcAft>
              <a:buNone/>
            </a:pPr>
            <a:r>
              <a:t/>
            </a:r>
            <a:endParaRPr/>
          </a:p>
          <a:p>
            <a:pPr indent="-342900" lvl="0" marL="457200" rtl="0" algn="l">
              <a:lnSpc>
                <a:spcPct val="100000"/>
              </a:lnSpc>
              <a:spcBef>
                <a:spcPts val="600"/>
              </a:spcBef>
              <a:spcAft>
                <a:spcPts val="0"/>
              </a:spcAft>
              <a:buSzPts val="1800"/>
              <a:buChar char="•"/>
            </a:pPr>
            <a:r>
              <a:rPr lang="de"/>
              <a:t>Baut auf einem bestehenden Paper auf</a:t>
            </a:r>
            <a:endParaRPr/>
          </a:p>
          <a:p>
            <a:pPr indent="-342900" lvl="0" marL="457200" rtl="0" algn="l">
              <a:lnSpc>
                <a:spcPct val="100000"/>
              </a:lnSpc>
              <a:spcBef>
                <a:spcPts val="0"/>
              </a:spcBef>
              <a:spcAft>
                <a:spcPts val="0"/>
              </a:spcAft>
              <a:buSzPts val="1800"/>
              <a:buChar char="•"/>
            </a:pPr>
            <a:r>
              <a:rPr lang="de"/>
              <a:t>Sollte angewandte Techniken verbessern</a:t>
            </a:r>
            <a:endParaRPr/>
          </a:p>
        </p:txBody>
      </p:sp>
      <p:sp>
        <p:nvSpPr>
          <p:cNvPr id="375" name="Google Shape;375;p57"/>
          <p:cNvSpPr txBox="1"/>
          <p:nvPr>
            <p:ph idx="10" type="dt"/>
          </p:nvPr>
        </p:nvSpPr>
        <p:spPr>
          <a:xfrm>
            <a:off x="736600" y="4851400"/>
            <a:ext cx="638175" cy="10557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de"/>
              <a:t>12.05.2022</a:t>
            </a:r>
            <a:endParaRPr/>
          </a:p>
        </p:txBody>
      </p:sp>
      <p:sp>
        <p:nvSpPr>
          <p:cNvPr id="376" name="Google Shape;376;p57"/>
          <p:cNvSpPr txBox="1"/>
          <p:nvPr>
            <p:ph idx="11" type="ftr"/>
          </p:nvPr>
        </p:nvSpPr>
        <p:spPr>
          <a:xfrm>
            <a:off x="1785938" y="4851400"/>
            <a:ext cx="4329112" cy="10557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de"/>
              <a:t>FH Salzburg  ·  Informationstechnik &amp; System-Management  ·  Vorname Nachname </a:t>
            </a:r>
            <a:endParaRPr/>
          </a:p>
        </p:txBody>
      </p:sp>
      <p:sp>
        <p:nvSpPr>
          <p:cNvPr id="377" name="Google Shape;377;p57"/>
          <p:cNvSpPr txBox="1"/>
          <p:nvPr>
            <p:ph idx="12" type="sldNum"/>
          </p:nvPr>
        </p:nvSpPr>
        <p:spPr>
          <a:xfrm>
            <a:off x="7837488" y="4851400"/>
            <a:ext cx="315912" cy="105572"/>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de"/>
              <a:t>‹#›</a:t>
            </a:fld>
            <a:endParaRPr/>
          </a:p>
        </p:txBody>
      </p:sp>
      <p:pic>
        <p:nvPicPr>
          <p:cNvPr id="378" name="Google Shape;378;p57"/>
          <p:cNvPicPr preferRelativeResize="0"/>
          <p:nvPr/>
        </p:nvPicPr>
        <p:blipFill>
          <a:blip r:embed="rId3">
            <a:alphaModFix/>
          </a:blip>
          <a:stretch>
            <a:fillRect/>
          </a:stretch>
        </p:blipFill>
        <p:spPr>
          <a:xfrm>
            <a:off x="4729175" y="3145699"/>
            <a:ext cx="1048349" cy="1048375"/>
          </a:xfrm>
          <a:prstGeom prst="rect">
            <a:avLst/>
          </a:prstGeom>
          <a:noFill/>
          <a:ln>
            <a:noFill/>
          </a:ln>
        </p:spPr>
      </p:pic>
      <p:cxnSp>
        <p:nvCxnSpPr>
          <p:cNvPr id="379" name="Google Shape;379;p57"/>
          <p:cNvCxnSpPr/>
          <p:nvPr/>
        </p:nvCxnSpPr>
        <p:spPr>
          <a:xfrm>
            <a:off x="5925050" y="3780700"/>
            <a:ext cx="498300" cy="4800"/>
          </a:xfrm>
          <a:prstGeom prst="straightConnector1">
            <a:avLst/>
          </a:prstGeom>
          <a:noFill/>
          <a:ln cap="flat" cmpd="sng" w="28575">
            <a:solidFill>
              <a:schemeClr val="dk1"/>
            </a:solidFill>
            <a:prstDash val="solid"/>
            <a:round/>
            <a:headEnd len="med" w="med" type="none"/>
            <a:tailEnd len="med" w="med" type="triangle"/>
          </a:ln>
        </p:spPr>
      </p:cxnSp>
      <p:pic>
        <p:nvPicPr>
          <p:cNvPr id="380" name="Google Shape;380;p57"/>
          <p:cNvPicPr preferRelativeResize="0"/>
          <p:nvPr/>
        </p:nvPicPr>
        <p:blipFill>
          <a:blip r:embed="rId4">
            <a:alphaModFix/>
          </a:blip>
          <a:stretch>
            <a:fillRect/>
          </a:stretch>
        </p:blipFill>
        <p:spPr>
          <a:xfrm>
            <a:off x="8043625" y="3533951"/>
            <a:ext cx="498300" cy="498300"/>
          </a:xfrm>
          <a:prstGeom prst="rect">
            <a:avLst/>
          </a:prstGeom>
          <a:noFill/>
          <a:ln>
            <a:noFill/>
          </a:ln>
        </p:spPr>
      </p:pic>
      <p:pic>
        <p:nvPicPr>
          <p:cNvPr id="381" name="Google Shape;381;p57"/>
          <p:cNvPicPr preferRelativeResize="0"/>
          <p:nvPr/>
        </p:nvPicPr>
        <p:blipFill>
          <a:blip r:embed="rId5">
            <a:alphaModFix/>
          </a:blip>
          <a:stretch>
            <a:fillRect/>
          </a:stretch>
        </p:blipFill>
        <p:spPr>
          <a:xfrm>
            <a:off x="6570870" y="3410720"/>
            <a:ext cx="744800" cy="744775"/>
          </a:xfrm>
          <a:prstGeom prst="rect">
            <a:avLst/>
          </a:prstGeom>
          <a:noFill/>
          <a:ln>
            <a:noFill/>
          </a:ln>
        </p:spPr>
      </p:pic>
      <p:cxnSp>
        <p:nvCxnSpPr>
          <p:cNvPr id="382" name="Google Shape;382;p57"/>
          <p:cNvCxnSpPr/>
          <p:nvPr/>
        </p:nvCxnSpPr>
        <p:spPr>
          <a:xfrm>
            <a:off x="7430500" y="3780700"/>
            <a:ext cx="498300" cy="480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5"/>
          <p:cNvSpPr txBox="1"/>
          <p:nvPr>
            <p:ph type="title"/>
          </p:nvPr>
        </p:nvSpPr>
        <p:spPr>
          <a:xfrm>
            <a:off x="447675" y="460980"/>
            <a:ext cx="7141800" cy="6036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de"/>
              <a:t>3D: CNN</a:t>
            </a:r>
            <a:endParaRPr/>
          </a:p>
        </p:txBody>
      </p:sp>
      <p:pic>
        <p:nvPicPr>
          <p:cNvPr id="513" name="Google Shape;513;p75"/>
          <p:cNvPicPr preferRelativeResize="0"/>
          <p:nvPr/>
        </p:nvPicPr>
        <p:blipFill rotWithShape="1">
          <a:blip r:embed="rId3">
            <a:alphaModFix/>
          </a:blip>
          <a:srcRect b="0" l="17623" r="21478" t="0"/>
          <a:stretch/>
        </p:blipFill>
        <p:spPr>
          <a:xfrm>
            <a:off x="1066800" y="1326825"/>
            <a:ext cx="4930151" cy="3419475"/>
          </a:xfrm>
          <a:prstGeom prst="rect">
            <a:avLst/>
          </a:prstGeom>
          <a:noFill/>
          <a:ln>
            <a:noFill/>
          </a:ln>
        </p:spPr>
      </p:pic>
      <p:sp>
        <p:nvSpPr>
          <p:cNvPr id="514" name="Google Shape;514;p75"/>
          <p:cNvSpPr/>
          <p:nvPr/>
        </p:nvSpPr>
        <p:spPr>
          <a:xfrm>
            <a:off x="6096000" y="2667000"/>
            <a:ext cx="870300" cy="38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5" name="Google Shape;515;p75"/>
          <p:cNvSpPr txBox="1"/>
          <p:nvPr/>
        </p:nvSpPr>
        <p:spPr>
          <a:xfrm>
            <a:off x="6067150" y="2667000"/>
            <a:ext cx="836700" cy="4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solidFill>
                  <a:schemeClr val="dk1"/>
                </a:solidFill>
              </a:rPr>
              <a:t>Gewicht</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6"/>
          <p:cNvSpPr txBox="1"/>
          <p:nvPr>
            <p:ph type="title"/>
          </p:nvPr>
        </p:nvSpPr>
        <p:spPr>
          <a:xfrm>
            <a:off x="444500" y="447675"/>
            <a:ext cx="6916500" cy="6036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de"/>
              <a:t>2D: Projektion und Multiplanare Reformation</a:t>
            </a:r>
            <a:endParaRPr/>
          </a:p>
        </p:txBody>
      </p:sp>
      <p:sp>
        <p:nvSpPr>
          <p:cNvPr id="521" name="Google Shape;521;p76"/>
          <p:cNvSpPr txBox="1"/>
          <p:nvPr>
            <p:ph idx="1" type="body"/>
          </p:nvPr>
        </p:nvSpPr>
        <p:spPr>
          <a:xfrm>
            <a:off x="737980" y="1527175"/>
            <a:ext cx="5778600" cy="27195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de"/>
              <a:t>Multiplanare Reformation → Ebenen-Schnittansicht des Körpers</a:t>
            </a:r>
            <a:endParaRPr/>
          </a:p>
          <a:p>
            <a:pPr indent="-342900" lvl="0" marL="457200" rtl="0" algn="l">
              <a:spcBef>
                <a:spcPts val="0"/>
              </a:spcBef>
              <a:spcAft>
                <a:spcPts val="0"/>
              </a:spcAft>
              <a:buSzPts val="1800"/>
              <a:buChar char="•"/>
            </a:pPr>
            <a:r>
              <a:rPr lang="de"/>
              <a:t>3 Hauptebenen des </a:t>
            </a:r>
            <a:r>
              <a:rPr lang="de"/>
              <a:t>Körpers</a:t>
            </a:r>
            <a:endParaRPr/>
          </a:p>
          <a:p>
            <a:pPr indent="-342900" lvl="1" marL="914400" rtl="0" algn="l">
              <a:spcBef>
                <a:spcPts val="0"/>
              </a:spcBef>
              <a:spcAft>
                <a:spcPts val="0"/>
              </a:spcAft>
              <a:buSzPts val="1800"/>
              <a:buChar char="•"/>
            </a:pPr>
            <a:r>
              <a:rPr lang="de"/>
              <a:t>Frontal, Sagittal und Transversal</a:t>
            </a:r>
            <a:endParaRPr/>
          </a:p>
          <a:p>
            <a:pPr indent="-342900" lvl="0" marL="457200" rtl="0" algn="l">
              <a:spcBef>
                <a:spcPts val="0"/>
              </a:spcBef>
              <a:spcAft>
                <a:spcPts val="0"/>
              </a:spcAft>
              <a:buSzPts val="1800"/>
              <a:buChar char="•"/>
            </a:pPr>
            <a:r>
              <a:rPr lang="de"/>
              <a:t>Ziel:</a:t>
            </a:r>
            <a:endParaRPr/>
          </a:p>
          <a:p>
            <a:pPr indent="-342900" lvl="1" marL="914400" rtl="0" algn="l">
              <a:spcBef>
                <a:spcPts val="0"/>
              </a:spcBef>
              <a:spcAft>
                <a:spcPts val="0"/>
              </a:spcAft>
              <a:buSzPts val="1800"/>
              <a:buChar char="•"/>
            </a:pPr>
            <a:r>
              <a:rPr lang="de"/>
              <a:t>3D Scan auf 3 Hauptebenen reduzieren</a:t>
            </a:r>
            <a:endParaRPr/>
          </a:p>
          <a:p>
            <a:pPr indent="-342900" lvl="0" marL="457200" rtl="0" algn="l">
              <a:spcBef>
                <a:spcPts val="0"/>
              </a:spcBef>
              <a:spcAft>
                <a:spcPts val="0"/>
              </a:spcAft>
              <a:buSzPts val="1800"/>
              <a:buChar char="•"/>
            </a:pPr>
            <a:r>
              <a:rPr lang="de"/>
              <a:t>Projektion aller Ebenen auf jeweils eine</a:t>
            </a:r>
            <a:endParaRPr/>
          </a:p>
          <a:p>
            <a:pPr indent="-342900" lvl="0" marL="457200" rtl="0" algn="l">
              <a:spcBef>
                <a:spcPts val="0"/>
              </a:spcBef>
              <a:spcAft>
                <a:spcPts val="0"/>
              </a:spcAft>
              <a:buSzPts val="1800"/>
              <a:buChar char="•"/>
            </a:pPr>
            <a:r>
              <a:rPr lang="de"/>
              <a:t>Vorteil:</a:t>
            </a:r>
            <a:endParaRPr/>
          </a:p>
          <a:p>
            <a:pPr indent="-342900" lvl="1" marL="914400" rtl="0" algn="l">
              <a:spcBef>
                <a:spcPts val="0"/>
              </a:spcBef>
              <a:spcAft>
                <a:spcPts val="0"/>
              </a:spcAft>
              <a:buSzPts val="1800"/>
              <a:buChar char="•"/>
            </a:pPr>
            <a:r>
              <a:rPr lang="de"/>
              <a:t>2D CNN möglich</a:t>
            </a:r>
            <a:endParaRPr/>
          </a:p>
          <a:p>
            <a:pPr indent="-342900" lvl="1" marL="914400" rtl="0" algn="l">
              <a:spcBef>
                <a:spcPts val="0"/>
              </a:spcBef>
              <a:spcAft>
                <a:spcPts val="0"/>
              </a:spcAft>
              <a:buSzPts val="1800"/>
              <a:buChar char="•"/>
            </a:pPr>
            <a:r>
              <a:rPr lang="de"/>
              <a:t>kleinere Input Dimensionen</a:t>
            </a:r>
            <a:endParaRPr/>
          </a:p>
        </p:txBody>
      </p:sp>
      <p:pic>
        <p:nvPicPr>
          <p:cNvPr id="522" name="Google Shape;522;p76"/>
          <p:cNvPicPr preferRelativeResize="0"/>
          <p:nvPr/>
        </p:nvPicPr>
        <p:blipFill rotWithShape="1">
          <a:blip r:embed="rId3">
            <a:alphaModFix/>
          </a:blip>
          <a:srcRect b="2205" l="8130" r="0" t="3932"/>
          <a:stretch/>
        </p:blipFill>
        <p:spPr>
          <a:xfrm>
            <a:off x="6143200" y="2862375"/>
            <a:ext cx="2828450" cy="2212250"/>
          </a:xfrm>
          <a:prstGeom prst="rect">
            <a:avLst/>
          </a:prstGeom>
          <a:noFill/>
          <a:ln>
            <a:noFill/>
          </a:ln>
        </p:spPr>
      </p:pic>
      <p:pic>
        <p:nvPicPr>
          <p:cNvPr id="523" name="Google Shape;523;p76"/>
          <p:cNvPicPr preferRelativeResize="0"/>
          <p:nvPr/>
        </p:nvPicPr>
        <p:blipFill rotWithShape="1">
          <a:blip r:embed="rId4">
            <a:alphaModFix/>
          </a:blip>
          <a:srcRect b="0" l="-1500" r="1499" t="0"/>
          <a:stretch/>
        </p:blipFill>
        <p:spPr>
          <a:xfrm>
            <a:off x="6306410" y="1228949"/>
            <a:ext cx="1954978" cy="1545650"/>
          </a:xfrm>
          <a:prstGeom prst="rect">
            <a:avLst/>
          </a:prstGeom>
          <a:noFill/>
          <a:ln>
            <a:noFill/>
          </a:ln>
        </p:spPr>
      </p:pic>
      <p:cxnSp>
        <p:nvCxnSpPr>
          <p:cNvPr id="524" name="Google Shape;524;p76"/>
          <p:cNvCxnSpPr/>
          <p:nvPr/>
        </p:nvCxnSpPr>
        <p:spPr>
          <a:xfrm>
            <a:off x="7732350" y="2750050"/>
            <a:ext cx="126900" cy="322500"/>
          </a:xfrm>
          <a:prstGeom prst="straightConnector1">
            <a:avLst/>
          </a:prstGeom>
          <a:noFill/>
          <a:ln cap="flat" cmpd="sng" w="9525">
            <a:solidFill>
              <a:srgbClr val="FF0000"/>
            </a:solidFill>
            <a:prstDash val="solid"/>
            <a:round/>
            <a:headEnd len="med" w="med" type="none"/>
            <a:tailEnd len="med" w="med" type="triangle"/>
          </a:ln>
        </p:spPr>
      </p:cxnSp>
      <p:cxnSp>
        <p:nvCxnSpPr>
          <p:cNvPr id="525" name="Google Shape;525;p76"/>
          <p:cNvCxnSpPr/>
          <p:nvPr/>
        </p:nvCxnSpPr>
        <p:spPr>
          <a:xfrm rot="5400000">
            <a:off x="6328050" y="3392500"/>
            <a:ext cx="1831800" cy="302700"/>
          </a:xfrm>
          <a:prstGeom prst="bentConnector3">
            <a:avLst>
              <a:gd fmla="val 99728" name="adj1"/>
            </a:avLst>
          </a:prstGeom>
          <a:noFill/>
          <a:ln cap="flat" cmpd="sng" w="9525">
            <a:solidFill>
              <a:srgbClr val="0000FF"/>
            </a:solidFill>
            <a:prstDash val="solid"/>
            <a:round/>
            <a:headEnd len="med" w="med" type="none"/>
            <a:tailEnd len="med" w="med" type="triangle"/>
          </a:ln>
        </p:spPr>
      </p:cxnSp>
      <p:cxnSp>
        <p:nvCxnSpPr>
          <p:cNvPr id="526" name="Google Shape;526;p76"/>
          <p:cNvCxnSpPr/>
          <p:nvPr/>
        </p:nvCxnSpPr>
        <p:spPr>
          <a:xfrm flipH="1">
            <a:off x="6823675" y="1905000"/>
            <a:ext cx="200400" cy="1060200"/>
          </a:xfrm>
          <a:prstGeom prst="straightConnector1">
            <a:avLst/>
          </a:prstGeom>
          <a:noFill/>
          <a:ln cap="flat" cmpd="sng" w="9525">
            <a:solidFill>
              <a:srgbClr val="00FF00"/>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7"/>
          <p:cNvSpPr txBox="1"/>
          <p:nvPr>
            <p:ph type="title"/>
          </p:nvPr>
        </p:nvSpPr>
        <p:spPr>
          <a:xfrm>
            <a:off x="447675" y="460980"/>
            <a:ext cx="7141800" cy="6036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de"/>
              <a:t>Segmentation</a:t>
            </a:r>
            <a:endParaRPr/>
          </a:p>
        </p:txBody>
      </p:sp>
      <p:pic>
        <p:nvPicPr>
          <p:cNvPr id="532" name="Google Shape;532;p77"/>
          <p:cNvPicPr preferRelativeResize="0"/>
          <p:nvPr/>
        </p:nvPicPr>
        <p:blipFill>
          <a:blip r:embed="rId3">
            <a:alphaModFix/>
          </a:blip>
          <a:stretch>
            <a:fillRect/>
          </a:stretch>
        </p:blipFill>
        <p:spPr>
          <a:xfrm>
            <a:off x="447675" y="1064575"/>
            <a:ext cx="6134112" cy="3878925"/>
          </a:xfrm>
          <a:prstGeom prst="rect">
            <a:avLst/>
          </a:prstGeom>
          <a:noFill/>
          <a:ln>
            <a:noFill/>
          </a:ln>
        </p:spPr>
      </p:pic>
      <p:pic>
        <p:nvPicPr>
          <p:cNvPr id="533" name="Google Shape;533;p77"/>
          <p:cNvPicPr preferRelativeResize="0"/>
          <p:nvPr/>
        </p:nvPicPr>
        <p:blipFill>
          <a:blip r:embed="rId4">
            <a:alphaModFix/>
          </a:blip>
          <a:stretch>
            <a:fillRect/>
          </a:stretch>
        </p:blipFill>
        <p:spPr>
          <a:xfrm>
            <a:off x="3523230" y="1064575"/>
            <a:ext cx="3058570" cy="194203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8"/>
          <p:cNvSpPr txBox="1"/>
          <p:nvPr>
            <p:ph type="title"/>
          </p:nvPr>
        </p:nvSpPr>
        <p:spPr>
          <a:xfrm>
            <a:off x="447675" y="460980"/>
            <a:ext cx="7141800" cy="6036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de"/>
              <a:t>Zwischenergebnis</a:t>
            </a:r>
            <a:endParaRPr/>
          </a:p>
        </p:txBody>
      </p:sp>
      <p:pic>
        <p:nvPicPr>
          <p:cNvPr id="539" name="Google Shape;539;p78"/>
          <p:cNvPicPr preferRelativeResize="0"/>
          <p:nvPr/>
        </p:nvPicPr>
        <p:blipFill>
          <a:blip r:embed="rId3">
            <a:alphaModFix/>
          </a:blip>
          <a:stretch>
            <a:fillRect/>
          </a:stretch>
        </p:blipFill>
        <p:spPr>
          <a:xfrm>
            <a:off x="374400" y="1338863"/>
            <a:ext cx="8395200" cy="246577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9"/>
          <p:cNvSpPr txBox="1"/>
          <p:nvPr>
            <p:ph type="title"/>
          </p:nvPr>
        </p:nvSpPr>
        <p:spPr>
          <a:xfrm>
            <a:off x="447675" y="460980"/>
            <a:ext cx="7141800" cy="6036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de"/>
              <a:t>Ausblick</a:t>
            </a:r>
            <a:endParaRPr/>
          </a:p>
        </p:txBody>
      </p:sp>
      <p:pic>
        <p:nvPicPr>
          <p:cNvPr id="545" name="Google Shape;545;p79"/>
          <p:cNvPicPr preferRelativeResize="0"/>
          <p:nvPr/>
        </p:nvPicPr>
        <p:blipFill>
          <a:blip r:embed="rId3">
            <a:alphaModFix/>
          </a:blip>
          <a:stretch>
            <a:fillRect/>
          </a:stretch>
        </p:blipFill>
        <p:spPr>
          <a:xfrm>
            <a:off x="392399" y="1356750"/>
            <a:ext cx="8395201" cy="2466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58"/>
          <p:cNvPicPr preferRelativeResize="0"/>
          <p:nvPr/>
        </p:nvPicPr>
        <p:blipFill>
          <a:blip r:embed="rId3">
            <a:alphaModFix/>
          </a:blip>
          <a:stretch>
            <a:fillRect/>
          </a:stretch>
        </p:blipFill>
        <p:spPr>
          <a:xfrm>
            <a:off x="376113" y="1102263"/>
            <a:ext cx="8391774" cy="2938975"/>
          </a:xfrm>
          <a:prstGeom prst="rect">
            <a:avLst/>
          </a:prstGeom>
          <a:noFill/>
          <a:ln>
            <a:noFill/>
          </a:ln>
        </p:spPr>
      </p:pic>
      <p:sp>
        <p:nvSpPr>
          <p:cNvPr id="388" name="Google Shape;388;p58"/>
          <p:cNvSpPr txBox="1"/>
          <p:nvPr>
            <p:ph type="title"/>
          </p:nvPr>
        </p:nvSpPr>
        <p:spPr>
          <a:xfrm>
            <a:off x="447675" y="460980"/>
            <a:ext cx="7141800" cy="6036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de"/>
              <a:t>Unser Ziel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9"/>
          <p:cNvSpPr txBox="1"/>
          <p:nvPr>
            <p:ph type="title"/>
          </p:nvPr>
        </p:nvSpPr>
        <p:spPr>
          <a:xfrm>
            <a:off x="0" y="2269955"/>
            <a:ext cx="7141800" cy="603600"/>
          </a:xfrm>
          <a:prstGeom prst="rect">
            <a:avLst/>
          </a:prstGeom>
        </p:spPr>
        <p:txBody>
          <a:bodyPr anchorCtr="0" anchor="ctr" bIns="0" lIns="0" spcFirstLastPara="1" rIns="0" wrap="square" tIns="0">
            <a:normAutofit/>
          </a:bodyPr>
          <a:lstStyle/>
          <a:p>
            <a:pPr indent="457200" lvl="0" marL="457200" rtl="0" algn="l">
              <a:spcBef>
                <a:spcPts val="0"/>
              </a:spcBef>
              <a:spcAft>
                <a:spcPts val="0"/>
              </a:spcAft>
              <a:buNone/>
            </a:pPr>
            <a:r>
              <a:rPr lang="de"/>
              <a:t>Business Understanding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0"/>
          <p:cNvSpPr txBox="1"/>
          <p:nvPr>
            <p:ph type="title"/>
          </p:nvPr>
        </p:nvSpPr>
        <p:spPr>
          <a:xfrm>
            <a:off x="447675" y="460980"/>
            <a:ext cx="7141844" cy="603628"/>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200"/>
              <a:buFont typeface="Arial"/>
              <a:buNone/>
            </a:pPr>
            <a:r>
              <a:rPr lang="de"/>
              <a:t>Computertomographie und DICOM</a:t>
            </a:r>
            <a:endParaRPr/>
          </a:p>
        </p:txBody>
      </p:sp>
      <p:sp>
        <p:nvSpPr>
          <p:cNvPr id="400" name="Google Shape;400;p60"/>
          <p:cNvSpPr txBox="1"/>
          <p:nvPr>
            <p:ph idx="1" type="body"/>
          </p:nvPr>
        </p:nvSpPr>
        <p:spPr>
          <a:xfrm>
            <a:off x="570392" y="1527181"/>
            <a:ext cx="6760200" cy="27195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600"/>
              </a:spcBef>
              <a:spcAft>
                <a:spcPts val="0"/>
              </a:spcAft>
              <a:buSzPts val="1800"/>
              <a:buChar char="•"/>
            </a:pPr>
            <a:r>
              <a:rPr lang="de"/>
              <a:t>CT</a:t>
            </a:r>
            <a:endParaRPr/>
          </a:p>
          <a:p>
            <a:pPr indent="-342900" lvl="1" marL="914400" rtl="0" algn="l">
              <a:lnSpc>
                <a:spcPct val="100000"/>
              </a:lnSpc>
              <a:spcBef>
                <a:spcPts val="0"/>
              </a:spcBef>
              <a:spcAft>
                <a:spcPts val="0"/>
              </a:spcAft>
              <a:buSzPts val="1800"/>
              <a:buChar char="•"/>
            </a:pPr>
            <a:r>
              <a:rPr b="1" lang="de"/>
              <a:t>C</a:t>
            </a:r>
            <a:r>
              <a:rPr lang="de"/>
              <a:t>omputer</a:t>
            </a:r>
            <a:r>
              <a:rPr b="1" lang="de"/>
              <a:t>t</a:t>
            </a:r>
            <a:r>
              <a:rPr lang="de"/>
              <a:t>omographie</a:t>
            </a:r>
            <a:endParaRPr/>
          </a:p>
          <a:p>
            <a:pPr indent="-342900" lvl="1" marL="914400" rtl="0" algn="l">
              <a:lnSpc>
                <a:spcPct val="100000"/>
              </a:lnSpc>
              <a:spcBef>
                <a:spcPts val="0"/>
              </a:spcBef>
              <a:spcAft>
                <a:spcPts val="0"/>
              </a:spcAft>
              <a:buSzPts val="1800"/>
              <a:buChar char="•"/>
            </a:pPr>
            <a:r>
              <a:rPr lang="de"/>
              <a:t>Medical Imaging Verfahren</a:t>
            </a:r>
            <a:endParaRPr/>
          </a:p>
          <a:p>
            <a:pPr indent="-342900" lvl="1" marL="914400" rtl="0" algn="l">
              <a:lnSpc>
                <a:spcPct val="100000"/>
              </a:lnSpc>
              <a:spcBef>
                <a:spcPts val="0"/>
              </a:spcBef>
              <a:spcAft>
                <a:spcPts val="0"/>
              </a:spcAft>
              <a:buSzPts val="1800"/>
              <a:buChar char="•"/>
            </a:pPr>
            <a:r>
              <a:rPr lang="de"/>
              <a:t>Erstellt Querschnittsbilder </a:t>
            </a:r>
            <a:r>
              <a:rPr lang="de"/>
              <a:t>des</a:t>
            </a:r>
            <a:r>
              <a:rPr lang="de"/>
              <a:t> Körpers durch einen rotierenden </a:t>
            </a:r>
            <a:r>
              <a:rPr lang="de"/>
              <a:t>Röntgenstrahl</a:t>
            </a:r>
            <a:endParaRPr/>
          </a:p>
          <a:p>
            <a:pPr indent="-342900" lvl="0" marL="457200" rtl="0" algn="l">
              <a:lnSpc>
                <a:spcPct val="100000"/>
              </a:lnSpc>
              <a:spcBef>
                <a:spcPts val="0"/>
              </a:spcBef>
              <a:spcAft>
                <a:spcPts val="0"/>
              </a:spcAft>
              <a:buSzPts val="1800"/>
              <a:buChar char="•"/>
            </a:pPr>
            <a:r>
              <a:rPr lang="de"/>
              <a:t>DICOM</a:t>
            </a:r>
            <a:endParaRPr/>
          </a:p>
          <a:p>
            <a:pPr indent="-342900" lvl="1" marL="914400" rtl="0" algn="l">
              <a:spcBef>
                <a:spcPts val="0"/>
              </a:spcBef>
              <a:spcAft>
                <a:spcPts val="0"/>
              </a:spcAft>
              <a:buSzPts val="1800"/>
              <a:buChar char="•"/>
            </a:pPr>
            <a:r>
              <a:rPr b="1" lang="de"/>
              <a:t>D</a:t>
            </a:r>
            <a:r>
              <a:rPr lang="de"/>
              <a:t>igital </a:t>
            </a:r>
            <a:r>
              <a:rPr b="1" lang="de"/>
              <a:t>I</a:t>
            </a:r>
            <a:r>
              <a:rPr lang="de"/>
              <a:t>maging and </a:t>
            </a:r>
            <a:r>
              <a:rPr b="1" lang="de"/>
              <a:t>CO</a:t>
            </a:r>
            <a:r>
              <a:rPr lang="de"/>
              <a:t>mmunications in </a:t>
            </a:r>
            <a:r>
              <a:rPr b="1" lang="de"/>
              <a:t>M</a:t>
            </a:r>
            <a:r>
              <a:rPr lang="de"/>
              <a:t>edicine</a:t>
            </a:r>
            <a:endParaRPr/>
          </a:p>
          <a:p>
            <a:pPr indent="-342900" lvl="1" marL="914400" rtl="0" algn="l">
              <a:spcBef>
                <a:spcPts val="0"/>
              </a:spcBef>
              <a:spcAft>
                <a:spcPts val="0"/>
              </a:spcAft>
              <a:buSzPts val="1800"/>
              <a:buChar char="•"/>
            </a:pPr>
            <a:r>
              <a:rPr lang="de"/>
              <a:t>Internationaler Standard für Übertragung, Austausch und Speicherung von medizinischen Bilddaten</a:t>
            </a:r>
            <a:endParaRPr/>
          </a:p>
          <a:p>
            <a:pPr indent="0" lvl="0" marL="0" rtl="0" algn="l">
              <a:lnSpc>
                <a:spcPct val="100000"/>
              </a:lnSpc>
              <a:spcBef>
                <a:spcPts val="600"/>
              </a:spcBef>
              <a:spcAft>
                <a:spcPts val="0"/>
              </a:spcAft>
              <a:buNone/>
            </a:pPr>
            <a:r>
              <a:t/>
            </a:r>
            <a:endParaRPr/>
          </a:p>
        </p:txBody>
      </p:sp>
      <p:sp>
        <p:nvSpPr>
          <p:cNvPr id="401" name="Google Shape;401;p60"/>
          <p:cNvSpPr txBox="1"/>
          <p:nvPr>
            <p:ph idx="10" type="dt"/>
          </p:nvPr>
        </p:nvSpPr>
        <p:spPr>
          <a:xfrm>
            <a:off x="736600" y="4851400"/>
            <a:ext cx="638175" cy="10557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de"/>
              <a:t>12.05.2022</a:t>
            </a:r>
            <a:endParaRPr/>
          </a:p>
        </p:txBody>
      </p:sp>
      <p:sp>
        <p:nvSpPr>
          <p:cNvPr id="402" name="Google Shape;402;p60"/>
          <p:cNvSpPr txBox="1"/>
          <p:nvPr>
            <p:ph idx="11" type="ftr"/>
          </p:nvPr>
        </p:nvSpPr>
        <p:spPr>
          <a:xfrm>
            <a:off x="1785938" y="4851400"/>
            <a:ext cx="4329112" cy="10557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de"/>
              <a:t>FH Salzburg  ·  Informationstechnik &amp; System-Management  ·  Vorname Nachname </a:t>
            </a:r>
            <a:endParaRPr/>
          </a:p>
        </p:txBody>
      </p:sp>
      <p:sp>
        <p:nvSpPr>
          <p:cNvPr id="403" name="Google Shape;403;p60"/>
          <p:cNvSpPr txBox="1"/>
          <p:nvPr>
            <p:ph idx="12" type="sldNum"/>
          </p:nvPr>
        </p:nvSpPr>
        <p:spPr>
          <a:xfrm>
            <a:off x="7837488" y="4851400"/>
            <a:ext cx="315912" cy="105572"/>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de"/>
              <a:t>‹#›</a:t>
            </a:fld>
            <a:endParaRPr/>
          </a:p>
        </p:txBody>
      </p:sp>
      <p:pic>
        <p:nvPicPr>
          <p:cNvPr id="404" name="Google Shape;404;p60"/>
          <p:cNvPicPr preferRelativeResize="0"/>
          <p:nvPr/>
        </p:nvPicPr>
        <p:blipFill>
          <a:blip r:embed="rId3">
            <a:alphaModFix/>
          </a:blip>
          <a:stretch>
            <a:fillRect/>
          </a:stretch>
        </p:blipFill>
        <p:spPr>
          <a:xfrm>
            <a:off x="6858250" y="1181974"/>
            <a:ext cx="1992675" cy="2006575"/>
          </a:xfrm>
          <a:prstGeom prst="rect">
            <a:avLst/>
          </a:prstGeom>
          <a:noFill/>
          <a:ln>
            <a:noFill/>
          </a:ln>
        </p:spPr>
      </p:pic>
      <p:pic>
        <p:nvPicPr>
          <p:cNvPr id="405" name="Google Shape;405;p60"/>
          <p:cNvPicPr preferRelativeResize="0"/>
          <p:nvPr/>
        </p:nvPicPr>
        <p:blipFill>
          <a:blip r:embed="rId4">
            <a:alphaModFix/>
          </a:blip>
          <a:stretch>
            <a:fillRect/>
          </a:stretch>
        </p:blipFill>
        <p:spPr>
          <a:xfrm>
            <a:off x="7293700" y="3496523"/>
            <a:ext cx="1557225" cy="9760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1"/>
          <p:cNvSpPr txBox="1"/>
          <p:nvPr>
            <p:ph type="title"/>
          </p:nvPr>
        </p:nvSpPr>
        <p:spPr>
          <a:xfrm>
            <a:off x="447675" y="460980"/>
            <a:ext cx="7141844" cy="603628"/>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2200"/>
              <a:buFont typeface="Arial"/>
              <a:buNone/>
            </a:pPr>
            <a:r>
              <a:rPr lang="de"/>
              <a:t>Rahmenbedingungen</a:t>
            </a:r>
            <a:endParaRPr/>
          </a:p>
        </p:txBody>
      </p:sp>
      <p:sp>
        <p:nvSpPr>
          <p:cNvPr id="412" name="Google Shape;412;p61"/>
          <p:cNvSpPr txBox="1"/>
          <p:nvPr>
            <p:ph idx="1" type="body"/>
          </p:nvPr>
        </p:nvSpPr>
        <p:spPr>
          <a:xfrm>
            <a:off x="737980" y="1527175"/>
            <a:ext cx="5778708" cy="2719389"/>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600"/>
              </a:spcBef>
              <a:spcAft>
                <a:spcPts val="0"/>
              </a:spcAft>
              <a:buSzPts val="1800"/>
              <a:buChar char="•"/>
            </a:pPr>
            <a:r>
              <a:rPr lang="de"/>
              <a:t>Stakeholder:</a:t>
            </a:r>
            <a:endParaRPr/>
          </a:p>
          <a:p>
            <a:pPr indent="-342900" lvl="1" marL="914400" rtl="0" algn="l">
              <a:lnSpc>
                <a:spcPct val="115000"/>
              </a:lnSpc>
              <a:spcBef>
                <a:spcPts val="0"/>
              </a:spcBef>
              <a:spcAft>
                <a:spcPts val="0"/>
              </a:spcAft>
              <a:buSzPts val="1800"/>
              <a:buChar char="•"/>
            </a:pPr>
            <a:r>
              <a:rPr lang="de"/>
              <a:t>SALK (</a:t>
            </a:r>
            <a:r>
              <a:rPr lang="de"/>
              <a:t>Nuklearmedizin</a:t>
            </a:r>
            <a:r>
              <a:rPr lang="de"/>
              <a:t>)</a:t>
            </a:r>
            <a:endParaRPr/>
          </a:p>
          <a:p>
            <a:pPr indent="-342900" lvl="0" marL="457200" rtl="0" algn="l">
              <a:lnSpc>
                <a:spcPct val="100000"/>
              </a:lnSpc>
              <a:spcBef>
                <a:spcPts val="0"/>
              </a:spcBef>
              <a:spcAft>
                <a:spcPts val="0"/>
              </a:spcAft>
              <a:buSzPts val="1800"/>
              <a:buChar char="•"/>
            </a:pPr>
            <a:r>
              <a:rPr lang="de"/>
              <a:t>Daten:</a:t>
            </a:r>
            <a:endParaRPr/>
          </a:p>
          <a:p>
            <a:pPr indent="-342900" lvl="1" marL="914400" rtl="0" algn="l">
              <a:lnSpc>
                <a:spcPct val="100000"/>
              </a:lnSpc>
              <a:spcBef>
                <a:spcPts val="0"/>
              </a:spcBef>
              <a:spcAft>
                <a:spcPts val="0"/>
              </a:spcAft>
              <a:buSzPts val="1800"/>
              <a:buChar char="•"/>
            </a:pPr>
            <a:r>
              <a:rPr lang="de"/>
              <a:t>2 Terabyte CT Aufnahmen</a:t>
            </a:r>
            <a:endParaRPr/>
          </a:p>
          <a:p>
            <a:pPr indent="-342900" lvl="1" marL="914400" rtl="0" algn="l">
              <a:lnSpc>
                <a:spcPct val="100000"/>
              </a:lnSpc>
              <a:spcBef>
                <a:spcPts val="0"/>
              </a:spcBef>
              <a:spcAft>
                <a:spcPts val="0"/>
              </a:spcAft>
              <a:buSzPts val="1800"/>
              <a:buChar char="•"/>
            </a:pPr>
            <a:r>
              <a:rPr lang="de"/>
              <a:t>gespeichert als DICOM Filesets</a:t>
            </a:r>
            <a:endParaRPr/>
          </a:p>
          <a:p>
            <a:pPr indent="-342900" lvl="0" marL="457200" rtl="0" algn="l">
              <a:lnSpc>
                <a:spcPct val="100000"/>
              </a:lnSpc>
              <a:spcBef>
                <a:spcPts val="0"/>
              </a:spcBef>
              <a:spcAft>
                <a:spcPts val="0"/>
              </a:spcAft>
              <a:buSzPts val="1800"/>
              <a:buChar char="•"/>
            </a:pPr>
            <a:r>
              <a:rPr lang="de"/>
              <a:t>Ziel Toleranz</a:t>
            </a:r>
            <a:r>
              <a:rPr lang="de"/>
              <a:t>:</a:t>
            </a:r>
            <a:endParaRPr/>
          </a:p>
          <a:p>
            <a:pPr indent="-342900" lvl="1" marL="914400" rtl="0" algn="l">
              <a:lnSpc>
                <a:spcPct val="100000"/>
              </a:lnSpc>
              <a:spcBef>
                <a:spcPts val="0"/>
              </a:spcBef>
              <a:spcAft>
                <a:spcPts val="0"/>
              </a:spcAft>
              <a:buSzPts val="1800"/>
              <a:buChar char="•"/>
            </a:pPr>
            <a:r>
              <a:rPr lang="de"/>
              <a:t>+/- 5 kg Abweichung vom </a:t>
            </a:r>
            <a:r>
              <a:rPr lang="de"/>
              <a:t>tatsächlichen</a:t>
            </a:r>
            <a:r>
              <a:rPr lang="de"/>
              <a:t> Gewicht</a:t>
            </a:r>
            <a:endParaRPr/>
          </a:p>
        </p:txBody>
      </p:sp>
      <p:sp>
        <p:nvSpPr>
          <p:cNvPr id="413" name="Google Shape;413;p61"/>
          <p:cNvSpPr txBox="1"/>
          <p:nvPr>
            <p:ph idx="10" type="dt"/>
          </p:nvPr>
        </p:nvSpPr>
        <p:spPr>
          <a:xfrm>
            <a:off x="736600" y="4851400"/>
            <a:ext cx="638175" cy="10557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de"/>
              <a:t>12.05.2022</a:t>
            </a:r>
            <a:endParaRPr/>
          </a:p>
        </p:txBody>
      </p:sp>
      <p:sp>
        <p:nvSpPr>
          <p:cNvPr id="414" name="Google Shape;414;p61"/>
          <p:cNvSpPr txBox="1"/>
          <p:nvPr>
            <p:ph idx="11" type="ftr"/>
          </p:nvPr>
        </p:nvSpPr>
        <p:spPr>
          <a:xfrm>
            <a:off x="1785938" y="4851400"/>
            <a:ext cx="4329112" cy="10557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de"/>
              <a:t>FH Salzburg  ·  Informationstechnik &amp; System-Management  ·  Vorname Nachname </a:t>
            </a:r>
            <a:endParaRPr/>
          </a:p>
        </p:txBody>
      </p:sp>
      <p:sp>
        <p:nvSpPr>
          <p:cNvPr id="415" name="Google Shape;415;p61"/>
          <p:cNvSpPr txBox="1"/>
          <p:nvPr>
            <p:ph idx="12" type="sldNum"/>
          </p:nvPr>
        </p:nvSpPr>
        <p:spPr>
          <a:xfrm>
            <a:off x="7837488" y="4851400"/>
            <a:ext cx="315912" cy="105572"/>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de"/>
              <a:t>‹#›</a:t>
            </a:fld>
            <a:endParaRPr/>
          </a:p>
        </p:txBody>
      </p:sp>
      <p:pic>
        <p:nvPicPr>
          <p:cNvPr id="416" name="Google Shape;416;p61"/>
          <p:cNvPicPr preferRelativeResize="0"/>
          <p:nvPr/>
        </p:nvPicPr>
        <p:blipFill>
          <a:blip r:embed="rId3">
            <a:alphaModFix/>
          </a:blip>
          <a:stretch>
            <a:fillRect/>
          </a:stretch>
        </p:blipFill>
        <p:spPr>
          <a:xfrm>
            <a:off x="7438034" y="2719653"/>
            <a:ext cx="1430725" cy="1430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2"/>
          <p:cNvSpPr txBox="1"/>
          <p:nvPr>
            <p:ph type="title"/>
          </p:nvPr>
        </p:nvSpPr>
        <p:spPr>
          <a:xfrm>
            <a:off x="0" y="2269955"/>
            <a:ext cx="7141800" cy="603600"/>
          </a:xfrm>
          <a:prstGeom prst="rect">
            <a:avLst/>
          </a:prstGeom>
        </p:spPr>
        <p:txBody>
          <a:bodyPr anchorCtr="0" anchor="ctr" bIns="0" lIns="0" spcFirstLastPara="1" rIns="0" wrap="square" tIns="0">
            <a:normAutofit/>
          </a:bodyPr>
          <a:lstStyle/>
          <a:p>
            <a:pPr indent="457200" lvl="0" marL="457200" rtl="0" algn="l">
              <a:spcBef>
                <a:spcPts val="0"/>
              </a:spcBef>
              <a:spcAft>
                <a:spcPts val="0"/>
              </a:spcAft>
              <a:buNone/>
            </a:pPr>
            <a:r>
              <a:rPr lang="de"/>
              <a:t>Data Understanding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3"/>
          <p:cNvSpPr txBox="1"/>
          <p:nvPr>
            <p:ph type="title"/>
          </p:nvPr>
        </p:nvSpPr>
        <p:spPr>
          <a:xfrm>
            <a:off x="447675" y="460980"/>
            <a:ext cx="7141800" cy="6036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de"/>
              <a:t>Daten Extraktion</a:t>
            </a:r>
            <a:endParaRPr/>
          </a:p>
        </p:txBody>
      </p:sp>
      <p:sp>
        <p:nvSpPr>
          <p:cNvPr id="427" name="Google Shape;427;p63"/>
          <p:cNvSpPr txBox="1"/>
          <p:nvPr>
            <p:ph idx="1" type="body"/>
          </p:nvPr>
        </p:nvSpPr>
        <p:spPr>
          <a:xfrm>
            <a:off x="737975" y="1527175"/>
            <a:ext cx="5875200" cy="27195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de"/>
              <a:t>DICOM speichert sowohl Bilder als auch Metadaten</a:t>
            </a:r>
            <a:endParaRPr/>
          </a:p>
          <a:p>
            <a:pPr indent="-342900" lvl="0" marL="457200" rtl="0" algn="l">
              <a:spcBef>
                <a:spcPts val="0"/>
              </a:spcBef>
              <a:spcAft>
                <a:spcPts val="0"/>
              </a:spcAft>
              <a:buSzPts val="1800"/>
              <a:buChar char="•"/>
            </a:pPr>
            <a:r>
              <a:rPr lang="de"/>
              <a:t>Ein CT-Scan hat ca. ~250 Mb</a:t>
            </a:r>
            <a:endParaRPr/>
          </a:p>
          <a:p>
            <a:pPr indent="-342900" lvl="0" marL="457200" rtl="0" algn="l">
              <a:spcBef>
                <a:spcPts val="0"/>
              </a:spcBef>
              <a:spcAft>
                <a:spcPts val="0"/>
              </a:spcAft>
              <a:buSzPts val="1800"/>
              <a:buChar char="•"/>
            </a:pPr>
            <a:r>
              <a:rPr lang="de"/>
              <a:t>Verzeichnisdatei (DICOMDIR) zur Verwaltung aller DICOM-Dateien</a:t>
            </a:r>
            <a:endParaRPr/>
          </a:p>
          <a:p>
            <a:pPr indent="-342900" lvl="0" marL="457200" rtl="0" algn="l">
              <a:spcBef>
                <a:spcPts val="0"/>
              </a:spcBef>
              <a:spcAft>
                <a:spcPts val="0"/>
              </a:spcAft>
              <a:buSzPts val="1800"/>
              <a:buChar char="•"/>
            </a:pPr>
            <a:r>
              <a:rPr lang="de"/>
              <a:t>Bilddaten sind nicht komprimiert</a:t>
            </a:r>
            <a:endParaRPr/>
          </a:p>
          <a:p>
            <a:pPr indent="-342900" lvl="0" marL="457200" rtl="0" algn="l">
              <a:spcBef>
                <a:spcPts val="0"/>
              </a:spcBef>
              <a:spcAft>
                <a:spcPts val="0"/>
              </a:spcAft>
              <a:buSzPts val="1800"/>
              <a:buChar char="•"/>
            </a:pPr>
            <a:r>
              <a:rPr lang="de"/>
              <a:t>Redundante Metadaten in den Dateien</a:t>
            </a:r>
            <a:endParaRPr/>
          </a:p>
          <a:p>
            <a:pPr indent="0" lvl="0" marL="0" rtl="0" algn="l">
              <a:spcBef>
                <a:spcPts val="600"/>
              </a:spcBef>
              <a:spcAft>
                <a:spcPts val="0"/>
              </a:spcAft>
              <a:buNone/>
            </a:pPr>
            <a:r>
              <a:t/>
            </a:r>
            <a:endParaRPr/>
          </a:p>
          <a:p>
            <a:pPr indent="0" lvl="0" marL="0" rtl="0" algn="l">
              <a:spcBef>
                <a:spcPts val="600"/>
              </a:spcBef>
              <a:spcAft>
                <a:spcPts val="0"/>
              </a:spcAft>
              <a:buNone/>
            </a:pPr>
            <a:r>
              <a:rPr lang="de"/>
              <a:t>Prozess</a:t>
            </a:r>
            <a:r>
              <a:rPr lang="de"/>
              <a:t>:</a:t>
            </a:r>
            <a:endParaRPr/>
          </a:p>
          <a:p>
            <a:pPr indent="-342900" lvl="0" marL="457200" rtl="0" algn="l">
              <a:spcBef>
                <a:spcPts val="600"/>
              </a:spcBef>
              <a:spcAft>
                <a:spcPts val="0"/>
              </a:spcAft>
              <a:buSzPts val="1800"/>
              <a:buChar char="•"/>
            </a:pPr>
            <a:r>
              <a:rPr lang="de"/>
              <a:t>Extraktion der relevanten Features in </a:t>
            </a:r>
            <a:r>
              <a:rPr lang="de"/>
              <a:t>Pandas DataFrame</a:t>
            </a:r>
            <a:endParaRPr/>
          </a:p>
          <a:p>
            <a:pPr indent="-342900" lvl="0" marL="457200" rtl="0" algn="l">
              <a:spcBef>
                <a:spcPts val="0"/>
              </a:spcBef>
              <a:spcAft>
                <a:spcPts val="0"/>
              </a:spcAft>
              <a:buSzPts val="1800"/>
              <a:buChar char="•"/>
            </a:pPr>
            <a:r>
              <a:rPr lang="de"/>
              <a:t>Speichern al</a:t>
            </a:r>
            <a:r>
              <a:rPr lang="de"/>
              <a:t>s </a:t>
            </a:r>
            <a:r>
              <a:rPr lang="de">
                <a:uFill>
                  <a:noFill/>
                </a:uFill>
                <a:hlinkClick r:id="rId3"/>
              </a:rPr>
              <a:t>Feather File Format</a:t>
            </a:r>
            <a:endParaRPr/>
          </a:p>
          <a:p>
            <a:pPr indent="0" lvl="0" marL="0" rtl="0" algn="l">
              <a:spcBef>
                <a:spcPts val="600"/>
              </a:spcBef>
              <a:spcAft>
                <a:spcPts val="0"/>
              </a:spcAft>
              <a:buNone/>
            </a:pPr>
            <a:r>
              <a:t/>
            </a:r>
            <a:endParaRPr/>
          </a:p>
        </p:txBody>
      </p:sp>
      <p:pic>
        <p:nvPicPr>
          <p:cNvPr id="428" name="Google Shape;428;p63"/>
          <p:cNvPicPr preferRelativeResize="0"/>
          <p:nvPr/>
        </p:nvPicPr>
        <p:blipFill>
          <a:blip r:embed="rId4">
            <a:alphaModFix/>
          </a:blip>
          <a:stretch>
            <a:fillRect/>
          </a:stretch>
        </p:blipFill>
        <p:spPr>
          <a:xfrm>
            <a:off x="7514300" y="3121300"/>
            <a:ext cx="1234775" cy="1411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4"/>
          <p:cNvSpPr txBox="1"/>
          <p:nvPr>
            <p:ph type="title"/>
          </p:nvPr>
        </p:nvSpPr>
        <p:spPr>
          <a:xfrm>
            <a:off x="447675" y="460980"/>
            <a:ext cx="7141800" cy="6036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de"/>
              <a:t>EDA</a:t>
            </a:r>
            <a:endParaRPr/>
          </a:p>
        </p:txBody>
      </p:sp>
      <p:sp>
        <p:nvSpPr>
          <p:cNvPr id="434" name="Google Shape;434;p64"/>
          <p:cNvSpPr txBox="1"/>
          <p:nvPr>
            <p:ph idx="1" type="body"/>
          </p:nvPr>
        </p:nvSpPr>
        <p:spPr>
          <a:xfrm>
            <a:off x="737980" y="1527175"/>
            <a:ext cx="5778600" cy="2719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pic>
        <p:nvPicPr>
          <p:cNvPr id="435" name="Google Shape;435;p64"/>
          <p:cNvPicPr preferRelativeResize="0"/>
          <p:nvPr/>
        </p:nvPicPr>
        <p:blipFill rotWithShape="1">
          <a:blip r:embed="rId3">
            <a:alphaModFix/>
          </a:blip>
          <a:srcRect b="0" l="465" r="475" t="0"/>
          <a:stretch/>
        </p:blipFill>
        <p:spPr>
          <a:xfrm>
            <a:off x="612000" y="1357777"/>
            <a:ext cx="7920000" cy="350794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H Salzburg allgemein DE Studiengänge">
  <a:themeElements>
    <a:clrScheme name="FHS">
      <a:dk1>
        <a:srgbClr val="000000"/>
      </a:dk1>
      <a:lt1>
        <a:srgbClr val="FFFFFF"/>
      </a:lt1>
      <a:dk2>
        <a:srgbClr val="A0A0A0"/>
      </a:dk2>
      <a:lt2>
        <a:srgbClr val="F5F5F5"/>
      </a:lt2>
      <a:accent1>
        <a:srgbClr val="A5D2A5"/>
      </a:accent1>
      <a:accent2>
        <a:srgbClr val="F5A073"/>
      </a:accent2>
      <a:accent3>
        <a:srgbClr val="FFEB64"/>
      </a:accent3>
      <a:accent4>
        <a:srgbClr val="A0B4CD"/>
      </a:accent4>
      <a:accent5>
        <a:srgbClr val="A0A0A0"/>
      </a:accent5>
      <a:accent6>
        <a:srgbClr val="D2D2D2"/>
      </a:accent6>
      <a:hlink>
        <a:srgbClr val="000000"/>
      </a:hlink>
      <a:folHlink>
        <a:srgbClr val="A0A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H Salzburg allgemein DE">
  <a:themeElements>
    <a:clrScheme name="FHS">
      <a:dk1>
        <a:srgbClr val="000000"/>
      </a:dk1>
      <a:lt1>
        <a:srgbClr val="FFFFFF"/>
      </a:lt1>
      <a:dk2>
        <a:srgbClr val="A0A0A0"/>
      </a:dk2>
      <a:lt2>
        <a:srgbClr val="F5F5F5"/>
      </a:lt2>
      <a:accent1>
        <a:srgbClr val="A5D2A5"/>
      </a:accent1>
      <a:accent2>
        <a:srgbClr val="F5A073"/>
      </a:accent2>
      <a:accent3>
        <a:srgbClr val="FFEB64"/>
      </a:accent3>
      <a:accent4>
        <a:srgbClr val="A0B4CD"/>
      </a:accent4>
      <a:accent5>
        <a:srgbClr val="A0A0A0"/>
      </a:accent5>
      <a:accent6>
        <a:srgbClr val="D2D2D2"/>
      </a:accent6>
      <a:hlink>
        <a:srgbClr val="000000"/>
      </a:hlink>
      <a:folHlink>
        <a:srgbClr val="A0A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